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embeddedFontLst>
    <p:embeddedFont>
      <p:font typeface="Bookman Old Style" panose="020506040505050202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Libre Franklin" panose="020B0604020202020204" charset="-94"/>
      <p:regular r:id="rId41"/>
      <p:bold r:id="rId42"/>
      <p:italic r:id="rId43"/>
      <p:boldItalic r:id="rId44"/>
    </p:embeddedFont>
    <p:embeddedFont>
      <p:font typeface="Trebuchet MS" panose="020B0603020202020204" pitchFamily="34" charset="0"/>
      <p:regular r:id="rId45"/>
      <p:bold r:id="rId46"/>
      <p:italic r:id="rId47"/>
      <p:boldItalic r:id="rId48"/>
    </p:embeddedFont>
    <p:embeddedFont>
      <p:font typeface="Comic Sans MS" panose="030F0702030302020204" pitchFamily="66" charset="0"/>
      <p:regular r:id="rId49"/>
      <p:bold r:id="rId50"/>
      <p:italic r:id="rId51"/>
      <p:boldItalic r:id="rId52"/>
    </p:embeddedFont>
    <p:embeddedFont>
      <p:font typeface="Arial Black" panose="020B0A04020102020204" pitchFamily="34" charset="0"/>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ssINz+GUGEZA3CFpeliBJkiut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0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52222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92" name="Google Shape;9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latin typeface="Arial"/>
                <a:ea typeface="Arial"/>
                <a:cs typeface="Arial"/>
                <a:sym typeface="Arial"/>
              </a:rPr>
              <a:t>1</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6"/>
        <p:cNvGrpSpPr/>
        <p:nvPr/>
      </p:nvGrpSpPr>
      <p:grpSpPr>
        <a:xfrm>
          <a:off x="0" y="0"/>
          <a:ext cx="0" cy="0"/>
          <a:chOff x="0" y="0"/>
          <a:chExt cx="0" cy="0"/>
        </a:xfrm>
      </p:grpSpPr>
      <p:sp>
        <p:nvSpPr>
          <p:cNvPr id="17" name="Google Shape;17;p34"/>
          <p:cNvSpPr txBox="1">
            <a:spLocks noGrp="1"/>
          </p:cNvSpPr>
          <p:nvPr>
            <p:ph type="title"/>
          </p:nvPr>
        </p:nvSpPr>
        <p:spPr>
          <a:xfrm>
            <a:off x="457200" y="320040"/>
            <a:ext cx="7239000"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4"/>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rmAutofit/>
          </a:bodyPr>
          <a:lstStyle>
            <a:lvl1pPr marL="457200" lvl="0" indent="-312039"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39"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9" name="Google Shape;19;p34"/>
          <p:cNvSpPr txBox="1">
            <a:spLocks noGrp="1"/>
          </p:cNvSpPr>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457200" y="320040"/>
            <a:ext cx="7239000"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3"/>
          <p:cNvSpPr txBox="1">
            <a:spLocks noGrp="1"/>
          </p:cNvSpPr>
          <p:nvPr>
            <p:ph type="body" idx="1"/>
          </p:nvPr>
        </p:nvSpPr>
        <p:spPr>
          <a:xfrm rot="5400000">
            <a:off x="1653540" y="413076"/>
            <a:ext cx="4846320" cy="7239000"/>
          </a:xfrm>
          <a:prstGeom prst="rect">
            <a:avLst/>
          </a:prstGeom>
          <a:noFill/>
          <a:ln>
            <a:noFill/>
          </a:ln>
        </p:spPr>
        <p:txBody>
          <a:bodyPr spcFirstLastPara="1" wrap="square" lIns="91425" tIns="45700" rIns="91425" bIns="45700" anchor="t" anchorCtr="0">
            <a:normAutofit/>
          </a:bodyPr>
          <a:lstStyle>
            <a:lvl1pPr marL="457200" lvl="0" indent="-312039"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39"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43"/>
          <p:cNvSpPr txBox="1">
            <a:spLocks noGrp="1"/>
          </p:cNvSpPr>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3"/>
          <p:cNvSpPr txBox="1">
            <a:spLocks noGrp="1"/>
          </p:cNvSpPr>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83"/>
        <p:cNvGrpSpPr/>
        <p:nvPr/>
      </p:nvGrpSpPr>
      <p:grpSpPr>
        <a:xfrm>
          <a:off x="0" y="0"/>
          <a:ext cx="0" cy="0"/>
          <a:chOff x="0" y="0"/>
          <a:chExt cx="0" cy="0"/>
        </a:xfrm>
      </p:grpSpPr>
      <p:sp>
        <p:nvSpPr>
          <p:cNvPr id="84" name="Google Shape;84;p44"/>
          <p:cNvSpPr txBox="1">
            <a:spLocks noGrp="1"/>
          </p:cNvSpPr>
          <p:nvPr>
            <p:ph type="title"/>
          </p:nvPr>
        </p:nvSpPr>
        <p:spPr>
          <a:xfrm rot="5400000">
            <a:off x="4389437" y="2438718"/>
            <a:ext cx="5851525" cy="1524000"/>
          </a:xfrm>
          <a:prstGeom prst="rect">
            <a:avLst/>
          </a:prstGeom>
          <a:noFill/>
          <a:ln>
            <a:noFill/>
          </a:ln>
        </p:spPr>
        <p:txBody>
          <a:bodyPr spcFirstLastPara="1" wrap="square" lIns="45700" tIns="0" rIns="45700" bIns="0" anchor="t"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4"/>
          <p:cNvSpPr txBox="1">
            <a:spLocks noGrp="1"/>
          </p:cNvSpPr>
          <p:nvPr>
            <p:ph type="body" idx="1"/>
          </p:nvPr>
        </p:nvSpPr>
        <p:spPr>
          <a:xfrm rot="5400000">
            <a:off x="541338" y="190505"/>
            <a:ext cx="5851525" cy="6019800"/>
          </a:xfrm>
          <a:prstGeom prst="rect">
            <a:avLst/>
          </a:prstGeom>
          <a:noFill/>
          <a:ln>
            <a:noFill/>
          </a:ln>
        </p:spPr>
        <p:txBody>
          <a:bodyPr spcFirstLastPara="1" wrap="square" lIns="91425" tIns="45700" rIns="91425" bIns="45700" anchor="t" anchorCtr="0">
            <a:normAutofit/>
          </a:bodyPr>
          <a:lstStyle>
            <a:lvl1pPr marL="457200" lvl="0" indent="-312039"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39"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44"/>
          <p:cNvSpPr txBox="1">
            <a:spLocks noGrp="1"/>
          </p:cNvSpPr>
          <p:nvPr>
            <p:ph type="dt" idx="10"/>
          </p:nvPr>
        </p:nvSpPr>
        <p:spPr>
          <a:xfrm>
            <a:off x="424281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4"/>
          <p:cNvSpPr txBox="1">
            <a:spLocks noGrp="1"/>
          </p:cNvSpPr>
          <p:nvPr>
            <p:ph type="ftr" idx="11"/>
          </p:nvPr>
        </p:nvSpPr>
        <p:spPr>
          <a:xfrm>
            <a:off x="457200" y="6556248"/>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sldNum" idx="12"/>
          </p:nvPr>
        </p:nvSpPr>
        <p:spPr>
          <a:xfrm>
            <a:off x="6254496" y="6553200"/>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sz="1100">
                <a:solidFill>
                  <a:schemeClr val="dk2"/>
                </a:solidFill>
                <a:latin typeface="Trebuchet MS"/>
                <a:ea typeface="Trebuchet MS"/>
                <a:cs typeface="Trebuchet MS"/>
                <a:sym typeface="Trebuchet MS"/>
              </a:defRPr>
            </a:lvl1pPr>
            <a:lvl2pPr marL="0" lvl="1" indent="0" algn="r">
              <a:spcBef>
                <a:spcPts val="0"/>
              </a:spcBef>
              <a:buNone/>
              <a:defRPr sz="1100">
                <a:solidFill>
                  <a:schemeClr val="dk2"/>
                </a:solidFill>
                <a:latin typeface="Trebuchet MS"/>
                <a:ea typeface="Trebuchet MS"/>
                <a:cs typeface="Trebuchet MS"/>
                <a:sym typeface="Trebuchet MS"/>
              </a:defRPr>
            </a:lvl2pPr>
            <a:lvl3pPr marL="0" lvl="2" indent="0" algn="r">
              <a:spcBef>
                <a:spcPts val="0"/>
              </a:spcBef>
              <a:buNone/>
              <a:defRPr sz="1100">
                <a:solidFill>
                  <a:schemeClr val="dk2"/>
                </a:solidFill>
                <a:latin typeface="Trebuchet MS"/>
                <a:ea typeface="Trebuchet MS"/>
                <a:cs typeface="Trebuchet MS"/>
                <a:sym typeface="Trebuchet MS"/>
              </a:defRPr>
            </a:lvl3pPr>
            <a:lvl4pPr marL="0" lvl="3" indent="0" algn="r">
              <a:spcBef>
                <a:spcPts val="0"/>
              </a:spcBef>
              <a:buNone/>
              <a:defRPr sz="1100">
                <a:solidFill>
                  <a:schemeClr val="dk2"/>
                </a:solidFill>
                <a:latin typeface="Trebuchet MS"/>
                <a:ea typeface="Trebuchet MS"/>
                <a:cs typeface="Trebuchet MS"/>
                <a:sym typeface="Trebuchet MS"/>
              </a:defRPr>
            </a:lvl4pPr>
            <a:lvl5pPr marL="0" lvl="4" indent="0" algn="r">
              <a:spcBef>
                <a:spcPts val="0"/>
              </a:spcBef>
              <a:buNone/>
              <a:defRPr sz="1100">
                <a:solidFill>
                  <a:schemeClr val="dk2"/>
                </a:solidFill>
                <a:latin typeface="Trebuchet MS"/>
                <a:ea typeface="Trebuchet MS"/>
                <a:cs typeface="Trebuchet MS"/>
                <a:sym typeface="Trebuchet MS"/>
              </a:defRPr>
            </a:lvl5pPr>
            <a:lvl6pPr marL="0" lvl="5" indent="0" algn="r">
              <a:spcBef>
                <a:spcPts val="0"/>
              </a:spcBef>
              <a:buNone/>
              <a:defRPr sz="1100">
                <a:solidFill>
                  <a:schemeClr val="dk2"/>
                </a:solidFill>
                <a:latin typeface="Trebuchet MS"/>
                <a:ea typeface="Trebuchet MS"/>
                <a:cs typeface="Trebuchet MS"/>
                <a:sym typeface="Trebuchet MS"/>
              </a:defRPr>
            </a:lvl6pPr>
            <a:lvl7pPr marL="0" lvl="6" indent="0" algn="r">
              <a:spcBef>
                <a:spcPts val="0"/>
              </a:spcBef>
              <a:buNone/>
              <a:defRPr sz="1100">
                <a:solidFill>
                  <a:schemeClr val="dk2"/>
                </a:solidFill>
                <a:latin typeface="Trebuchet MS"/>
                <a:ea typeface="Trebuchet MS"/>
                <a:cs typeface="Trebuchet MS"/>
                <a:sym typeface="Trebuchet MS"/>
              </a:defRPr>
            </a:lvl7pPr>
            <a:lvl8pPr marL="0" lvl="7" indent="0" algn="r">
              <a:spcBef>
                <a:spcPts val="0"/>
              </a:spcBef>
              <a:buNone/>
              <a:defRPr sz="1100">
                <a:solidFill>
                  <a:schemeClr val="dk2"/>
                </a:solidFill>
                <a:latin typeface="Trebuchet MS"/>
                <a:ea typeface="Trebuchet MS"/>
                <a:cs typeface="Trebuchet MS"/>
                <a:sym typeface="Trebuchet MS"/>
              </a:defRPr>
            </a:lvl8pPr>
            <a:lvl9pPr marL="0" lvl="8" indent="0" algn="r">
              <a:spcBef>
                <a:spcPts val="0"/>
              </a:spcBef>
              <a:buNone/>
              <a:defRPr sz="1100">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bg>
      <p:bgPr>
        <a:gradFill>
          <a:gsLst>
            <a:gs pos="0">
              <a:schemeClr val="lt1"/>
            </a:gs>
            <a:gs pos="100000">
              <a:srgbClr val="9E9E9E"/>
            </a:gs>
          </a:gsLst>
          <a:path path="circle">
            <a:fillToRect l="50000" t="50000" r="50000" b="50000"/>
          </a:path>
          <a:tileRect/>
        </a:gradFill>
        <a:effectLst/>
      </p:bgPr>
    </p:bg>
    <p:spTree>
      <p:nvGrpSpPr>
        <p:cNvPr id="1" name="Shape 22"/>
        <p:cNvGrpSpPr/>
        <p:nvPr/>
      </p:nvGrpSpPr>
      <p:grpSpPr>
        <a:xfrm>
          <a:off x="0" y="0"/>
          <a:ext cx="0" cy="0"/>
          <a:chOff x="0" y="0"/>
          <a:chExt cx="0" cy="0"/>
        </a:xfrm>
      </p:grpSpPr>
      <p:sp>
        <p:nvSpPr>
          <p:cNvPr id="23" name="Google Shape;23;p35"/>
          <p:cNvSpPr/>
          <p:nvPr/>
        </p:nvSpPr>
        <p:spPr>
          <a:xfrm flipH="1">
            <a:off x="2667000" y="0"/>
            <a:ext cx="6477000" cy="6858000"/>
          </a:xfrm>
          <a:prstGeom prst="rect">
            <a:avLst/>
          </a:prstGeom>
          <a:blipFill rotWithShape="1">
            <a:blip r:embed="rId2">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cxnSp>
        <p:nvCxnSpPr>
          <p:cNvPr id="24" name="Google Shape;24;p35"/>
          <p:cNvCxnSpPr/>
          <p:nvPr/>
        </p:nvCxnSpPr>
        <p:spPr>
          <a:xfrm rot="-5400000">
            <a:off x="-762000" y="3429000"/>
            <a:ext cx="6858000" cy="0"/>
          </a:xfrm>
          <a:prstGeom prst="straightConnector1">
            <a:avLst/>
          </a:prstGeom>
          <a:noFill/>
          <a:ln w="11425" cap="flat" cmpd="sng">
            <a:solidFill>
              <a:srgbClr val="F9F9F9"/>
            </a:solidFill>
            <a:prstDash val="solid"/>
            <a:miter lim="800000"/>
            <a:headEnd type="none" w="sm" len="sm"/>
            <a:tailEnd type="none" w="sm" len="sm"/>
          </a:ln>
        </p:spPr>
      </p:cxnSp>
      <p:sp>
        <p:nvSpPr>
          <p:cNvPr id="25" name="Google Shape;25;p35"/>
          <p:cNvSpPr txBox="1">
            <a:spLocks noGrp="1"/>
          </p:cNvSpPr>
          <p:nvPr>
            <p:ph type="ctrTitle"/>
          </p:nvPr>
        </p:nvSpPr>
        <p:spPr>
          <a:xfrm>
            <a:off x="3366868" y="533400"/>
            <a:ext cx="5105400" cy="2868168"/>
          </a:xfrm>
          <a:prstGeom prst="rect">
            <a:avLst/>
          </a:prstGeom>
          <a:noFill/>
          <a:ln>
            <a:noFill/>
          </a:ln>
        </p:spPr>
        <p:txBody>
          <a:bodyPr spcFirstLastPara="1" wrap="square" lIns="45700" tIns="0" rIns="45700" bIns="0" anchor="b" anchorCtr="0">
            <a:noAutofit/>
          </a:bodyPr>
          <a:lstStyle>
            <a:lvl1pPr lvl="0" algn="r">
              <a:spcBef>
                <a:spcPts val="0"/>
              </a:spcBef>
              <a:spcAft>
                <a:spcPts val="0"/>
              </a:spcAft>
              <a:buClr>
                <a:srgbClr val="FEF7F0"/>
              </a:buClr>
              <a:buSzPts val="4200"/>
              <a:buFont typeface="Trebuchet MS"/>
              <a:buNone/>
              <a:defRPr sz="4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subTitle" idx="1"/>
          </p:nvPr>
        </p:nvSpPr>
        <p:spPr>
          <a:xfrm>
            <a:off x="3354442" y="3539864"/>
            <a:ext cx="5114778" cy="1101248"/>
          </a:xfrm>
          <a:prstGeom prst="rect">
            <a:avLst/>
          </a:prstGeom>
          <a:noFill/>
          <a:ln>
            <a:noFill/>
          </a:ln>
        </p:spPr>
        <p:txBody>
          <a:bodyPr spcFirstLastPara="1" wrap="square" lIns="45700" tIns="0" rIns="45700" bIns="0" anchor="t" anchorCtr="0">
            <a:normAutofit/>
          </a:bodyPr>
          <a:lstStyle>
            <a:lvl1pPr lvl="0" algn="r">
              <a:spcBef>
                <a:spcPts val="600"/>
              </a:spcBef>
              <a:spcAft>
                <a:spcPts val="0"/>
              </a:spcAft>
              <a:buSzPts val="1606"/>
              <a:buNone/>
              <a:defRPr sz="2200">
                <a:solidFill>
                  <a:srgbClr val="FFFFFF"/>
                </a:solidFill>
              </a:defRPr>
            </a:lvl1pPr>
            <a:lvl2pPr lvl="1" algn="ctr">
              <a:spcBef>
                <a:spcPts val="500"/>
              </a:spcBef>
              <a:spcAft>
                <a:spcPts val="0"/>
              </a:spcAft>
              <a:buSzPts val="1440"/>
              <a:buNone/>
              <a:defRPr/>
            </a:lvl2pPr>
            <a:lvl3pPr lvl="2" algn="ctr">
              <a:spcBef>
                <a:spcPts val="400"/>
              </a:spcBef>
              <a:spcAft>
                <a:spcPts val="0"/>
              </a:spcAft>
              <a:buSzPts val="1080"/>
              <a:buNone/>
              <a:defRPr/>
            </a:lvl3pPr>
            <a:lvl4pPr lvl="3" algn="ctr">
              <a:spcBef>
                <a:spcPts val="360"/>
              </a:spcBef>
              <a:spcAft>
                <a:spcPts val="0"/>
              </a:spcAft>
              <a:buSzPts val="1440"/>
              <a:buNone/>
              <a:defRPr/>
            </a:lvl4pPr>
            <a:lvl5pPr lvl="4" algn="ctr">
              <a:spcBef>
                <a:spcPts val="400"/>
              </a:spcBef>
              <a:spcAft>
                <a:spcPts val="0"/>
              </a:spcAft>
              <a:buSzPts val="1260"/>
              <a:buNone/>
              <a:defRPr/>
            </a:lvl5pPr>
            <a:lvl6pPr lvl="5" algn="ctr">
              <a:spcBef>
                <a:spcPts val="400"/>
              </a:spcBef>
              <a:spcAft>
                <a:spcPts val="0"/>
              </a:spcAft>
              <a:buSzPts val="1440"/>
              <a:buNone/>
              <a:defRPr/>
            </a:lvl6pPr>
            <a:lvl7pPr lvl="6" algn="ctr">
              <a:spcBef>
                <a:spcPts val="360"/>
              </a:spcBef>
              <a:spcAft>
                <a:spcPts val="0"/>
              </a:spcAft>
              <a:buSzPts val="1440"/>
              <a:buNone/>
              <a:defRPr/>
            </a:lvl7pPr>
            <a:lvl8pPr lvl="7" algn="ctr">
              <a:spcBef>
                <a:spcPts val="300"/>
              </a:spcBef>
              <a:spcAft>
                <a:spcPts val="0"/>
              </a:spcAft>
              <a:buSzPts val="1800"/>
              <a:buNone/>
              <a:defRPr/>
            </a:lvl8pPr>
            <a:lvl9pPr lvl="8" algn="ctr">
              <a:spcBef>
                <a:spcPts val="360"/>
              </a:spcBef>
              <a:spcAft>
                <a:spcPts val="0"/>
              </a:spcAft>
              <a:buSzPts val="1800"/>
              <a:buNone/>
              <a:defRPr/>
            </a:lvl9pPr>
          </a:lstStyle>
          <a:p>
            <a:endParaRPr/>
          </a:p>
        </p:txBody>
      </p:sp>
      <p:sp>
        <p:nvSpPr>
          <p:cNvPr id="27" name="Google Shape;27;p35"/>
          <p:cNvSpPr txBox="1">
            <a:spLocks noGrp="1"/>
          </p:cNvSpPr>
          <p:nvPr>
            <p:ph type="dt" idx="10"/>
          </p:nvPr>
        </p:nvSpPr>
        <p:spPr>
          <a:xfrm>
            <a:off x="5871224"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ftr" idx="11"/>
          </p:nvPr>
        </p:nvSpPr>
        <p:spPr>
          <a:xfrm>
            <a:off x="2819400" y="6557946"/>
            <a:ext cx="2927722"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sldNum" idx="12"/>
          </p:nvPr>
        </p:nvSpPr>
        <p:spPr>
          <a:xfrm>
            <a:off x="7880884"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sz="1100" b="0" i="0" u="none" strike="noStrike" cap="none">
                <a:solidFill>
                  <a:srgbClr val="FFFFFF"/>
                </a:solidFill>
                <a:latin typeface="Trebuchet MS"/>
                <a:ea typeface="Trebuchet MS"/>
                <a:cs typeface="Trebuchet MS"/>
                <a:sym typeface="Trebuchet MS"/>
              </a:defRPr>
            </a:lvl1pPr>
            <a:lvl2pPr marL="0" lvl="1" indent="0" algn="r">
              <a:spcBef>
                <a:spcPts val="0"/>
              </a:spcBef>
              <a:buNone/>
              <a:defRPr sz="1100" b="0" i="0" u="none" strike="noStrike" cap="none">
                <a:solidFill>
                  <a:srgbClr val="FFFFFF"/>
                </a:solidFill>
                <a:latin typeface="Trebuchet MS"/>
                <a:ea typeface="Trebuchet MS"/>
                <a:cs typeface="Trebuchet MS"/>
                <a:sym typeface="Trebuchet MS"/>
              </a:defRPr>
            </a:lvl2pPr>
            <a:lvl3pPr marL="0" lvl="2" indent="0" algn="r">
              <a:spcBef>
                <a:spcPts val="0"/>
              </a:spcBef>
              <a:buNone/>
              <a:defRPr sz="1100" b="0" i="0" u="none" strike="noStrike" cap="none">
                <a:solidFill>
                  <a:srgbClr val="FFFFFF"/>
                </a:solidFill>
                <a:latin typeface="Trebuchet MS"/>
                <a:ea typeface="Trebuchet MS"/>
                <a:cs typeface="Trebuchet MS"/>
                <a:sym typeface="Trebuchet MS"/>
              </a:defRPr>
            </a:lvl3pPr>
            <a:lvl4pPr marL="0" lvl="3" indent="0" algn="r">
              <a:spcBef>
                <a:spcPts val="0"/>
              </a:spcBef>
              <a:buNone/>
              <a:defRPr sz="1100" b="0" i="0" u="none" strike="noStrike" cap="none">
                <a:solidFill>
                  <a:srgbClr val="FFFFFF"/>
                </a:solidFill>
                <a:latin typeface="Trebuchet MS"/>
                <a:ea typeface="Trebuchet MS"/>
                <a:cs typeface="Trebuchet MS"/>
                <a:sym typeface="Trebuchet MS"/>
              </a:defRPr>
            </a:lvl4pPr>
            <a:lvl5pPr marL="0" lvl="4" indent="0" algn="r">
              <a:spcBef>
                <a:spcPts val="0"/>
              </a:spcBef>
              <a:buNone/>
              <a:defRPr sz="1100" b="0" i="0" u="none" strike="noStrike" cap="none">
                <a:solidFill>
                  <a:srgbClr val="FFFFFF"/>
                </a:solidFill>
                <a:latin typeface="Trebuchet MS"/>
                <a:ea typeface="Trebuchet MS"/>
                <a:cs typeface="Trebuchet MS"/>
                <a:sym typeface="Trebuchet MS"/>
              </a:defRPr>
            </a:lvl5pPr>
            <a:lvl6pPr marL="0" lvl="5" indent="0" algn="r">
              <a:spcBef>
                <a:spcPts val="0"/>
              </a:spcBef>
              <a:buNone/>
              <a:defRPr sz="1100" b="0" i="0" u="none" strike="noStrike" cap="none">
                <a:solidFill>
                  <a:srgbClr val="FFFFFF"/>
                </a:solidFill>
                <a:latin typeface="Trebuchet MS"/>
                <a:ea typeface="Trebuchet MS"/>
                <a:cs typeface="Trebuchet MS"/>
                <a:sym typeface="Trebuchet MS"/>
              </a:defRPr>
            </a:lvl6pPr>
            <a:lvl7pPr marL="0" lvl="6" indent="0" algn="r">
              <a:spcBef>
                <a:spcPts val="0"/>
              </a:spcBef>
              <a:buNone/>
              <a:defRPr sz="1100" b="0" i="0" u="none" strike="noStrike" cap="none">
                <a:solidFill>
                  <a:srgbClr val="FFFFFF"/>
                </a:solidFill>
                <a:latin typeface="Trebuchet MS"/>
                <a:ea typeface="Trebuchet MS"/>
                <a:cs typeface="Trebuchet MS"/>
                <a:sym typeface="Trebuchet MS"/>
              </a:defRPr>
            </a:lvl7pPr>
            <a:lvl8pPr marL="0" lvl="7" indent="0" algn="r">
              <a:spcBef>
                <a:spcPts val="0"/>
              </a:spcBef>
              <a:buNone/>
              <a:defRPr sz="1100" b="0" i="0" u="none" strike="noStrike" cap="none">
                <a:solidFill>
                  <a:srgbClr val="FFFFFF"/>
                </a:solidFill>
                <a:latin typeface="Trebuchet MS"/>
                <a:ea typeface="Trebuchet MS"/>
                <a:cs typeface="Trebuchet MS"/>
                <a:sym typeface="Trebuchet MS"/>
              </a:defRPr>
            </a:lvl8pPr>
            <a:lvl9pPr marL="0" lvl="8" indent="0" algn="r">
              <a:spcBef>
                <a:spcPts val="0"/>
              </a:spcBef>
              <a:buNone/>
              <a:defRPr sz="11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30"/>
        <p:cNvGrpSpPr/>
        <p:nvPr/>
      </p:nvGrpSpPr>
      <p:grpSpPr>
        <a:xfrm>
          <a:off x="0" y="0"/>
          <a:ext cx="0" cy="0"/>
          <a:chOff x="0" y="0"/>
          <a:chExt cx="0" cy="0"/>
        </a:xfrm>
      </p:grpSpPr>
      <p:sp>
        <p:nvSpPr>
          <p:cNvPr id="31" name="Google Shape;31;p36"/>
          <p:cNvSpPr txBox="1">
            <a:spLocks noGrp="1"/>
          </p:cNvSpPr>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6"/>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bg>
      <p:bgPr>
        <a:solidFill>
          <a:schemeClr val="lt1"/>
        </a:solidFill>
        <a:effectLst/>
      </p:bgPr>
    </p:bg>
    <p:spTree>
      <p:nvGrpSpPr>
        <p:cNvPr id="1" name="Shape 34"/>
        <p:cNvGrpSpPr/>
        <p:nvPr/>
      </p:nvGrpSpPr>
      <p:grpSpPr>
        <a:xfrm>
          <a:off x="0" y="0"/>
          <a:ext cx="0" cy="0"/>
          <a:chOff x="0" y="0"/>
          <a:chExt cx="0" cy="0"/>
        </a:xfrm>
      </p:grpSpPr>
      <p:sp>
        <p:nvSpPr>
          <p:cNvPr id="35" name="Google Shape;35;p37"/>
          <p:cNvSpPr txBox="1">
            <a:spLocks noGrp="1"/>
          </p:cNvSpPr>
          <p:nvPr>
            <p:ph type="title"/>
          </p:nvPr>
        </p:nvSpPr>
        <p:spPr>
          <a:xfrm>
            <a:off x="1066800" y="2821837"/>
            <a:ext cx="6255488" cy="1362075"/>
          </a:xfrm>
          <a:prstGeom prst="rect">
            <a:avLst/>
          </a:prstGeom>
          <a:noFill/>
          <a:ln>
            <a:noFill/>
          </a:ln>
        </p:spPr>
        <p:txBody>
          <a:bodyPr spcFirstLastPara="1" wrap="square" lIns="45700" tIns="0" rIns="45700" bIns="0" anchor="t" anchorCtr="0">
            <a:normAutofit/>
          </a:bodyPr>
          <a:lstStyle>
            <a:lvl1pPr lvl="0" algn="r">
              <a:spcBef>
                <a:spcPts val="0"/>
              </a:spcBef>
              <a:spcAft>
                <a:spcPts val="0"/>
              </a:spcAft>
              <a:buClr>
                <a:srgbClr val="FEF7F0"/>
              </a:buClr>
              <a:buSzPts val="4200"/>
              <a:buFont typeface="Trebuchet MS"/>
              <a:buNone/>
              <a:defRPr sz="4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7"/>
          <p:cNvSpPr txBox="1">
            <a:spLocks noGrp="1"/>
          </p:cNvSpPr>
          <p:nvPr>
            <p:ph type="body" idx="1"/>
          </p:nvPr>
        </p:nvSpPr>
        <p:spPr>
          <a:xfrm>
            <a:off x="1066800" y="1905000"/>
            <a:ext cx="6255488" cy="743507"/>
          </a:xfrm>
          <a:prstGeom prst="rect">
            <a:avLst/>
          </a:prstGeom>
          <a:noFill/>
          <a:ln>
            <a:noFill/>
          </a:ln>
        </p:spPr>
        <p:txBody>
          <a:bodyPr spcFirstLastPara="1" wrap="square" lIns="91425" tIns="45700" rIns="91425" bIns="45700" anchor="b" anchorCtr="0">
            <a:normAutofit/>
          </a:bodyPr>
          <a:lstStyle>
            <a:lvl1pPr marL="457200" lvl="0" indent="-228600" algn="r">
              <a:spcBef>
                <a:spcPts val="600"/>
              </a:spcBef>
              <a:spcAft>
                <a:spcPts val="0"/>
              </a:spcAft>
              <a:buSzPts val="1460"/>
              <a:buNone/>
              <a:defRPr sz="2000">
                <a:solidFill>
                  <a:schemeClr val="dk1"/>
                </a:solidFill>
              </a:defRPr>
            </a:lvl1pPr>
            <a:lvl2pPr marL="914400" lvl="1" indent="-228600" algn="l">
              <a:spcBef>
                <a:spcPts val="500"/>
              </a:spcBef>
              <a:spcAft>
                <a:spcPts val="0"/>
              </a:spcAft>
              <a:buSzPts val="1440"/>
              <a:buNone/>
              <a:defRPr sz="1800">
                <a:solidFill>
                  <a:srgbClr val="888888"/>
                </a:solidFill>
              </a:defRPr>
            </a:lvl2pPr>
            <a:lvl3pPr marL="1371600" lvl="2" indent="-228600" algn="l">
              <a:spcBef>
                <a:spcPts val="400"/>
              </a:spcBef>
              <a:spcAft>
                <a:spcPts val="0"/>
              </a:spcAft>
              <a:buSzPts val="960"/>
              <a:buNone/>
              <a:defRPr sz="1600">
                <a:solidFill>
                  <a:srgbClr val="888888"/>
                </a:solidFill>
              </a:defRPr>
            </a:lvl3pPr>
            <a:lvl4pPr marL="1828800" lvl="3" indent="-228600" algn="l">
              <a:spcBef>
                <a:spcPts val="280"/>
              </a:spcBef>
              <a:spcAft>
                <a:spcPts val="0"/>
              </a:spcAft>
              <a:buSzPts val="1120"/>
              <a:buNone/>
              <a:defRPr sz="1400">
                <a:solidFill>
                  <a:srgbClr val="888888"/>
                </a:solidFill>
              </a:defRPr>
            </a:lvl4pPr>
            <a:lvl5pPr marL="2286000" lvl="4" indent="-228600" algn="l">
              <a:spcBef>
                <a:spcPts val="400"/>
              </a:spcBef>
              <a:spcAft>
                <a:spcPts val="0"/>
              </a:spcAft>
              <a:buSzPts val="980"/>
              <a:buNone/>
              <a:defRPr sz="1400">
                <a:solidFill>
                  <a:srgbClr val="888888"/>
                </a:solidFill>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7" name="Google Shape;37;p37"/>
          <p:cNvSpPr txBox="1">
            <a:spLocks noGrp="1"/>
          </p:cNvSpPr>
          <p:nvPr>
            <p:ph type="dt" idx="10"/>
          </p:nvPr>
        </p:nvSpPr>
        <p:spPr>
          <a:xfrm>
            <a:off x="4724238" y="6556810"/>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1735358" y="6556810"/>
            <a:ext cx="2895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6733952" y="6555112"/>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457200" y="320040"/>
            <a:ext cx="7242048"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457200" y="1600200"/>
            <a:ext cx="3520440" cy="4525963"/>
          </a:xfrm>
          <a:prstGeom prst="rect">
            <a:avLst/>
          </a:prstGeom>
          <a:noFill/>
          <a:ln>
            <a:noFill/>
          </a:ln>
        </p:spPr>
        <p:txBody>
          <a:bodyPr spcFirstLastPara="1" wrap="square" lIns="91425" tIns="45700" rIns="91425" bIns="45700" anchor="t" anchorCtr="0">
            <a:normAutofit/>
          </a:bodyPr>
          <a:lstStyle>
            <a:lvl1pPr marL="457200" lvl="0" indent="-358394" algn="l">
              <a:spcBef>
                <a:spcPts val="600"/>
              </a:spcBef>
              <a:spcAft>
                <a:spcPts val="0"/>
              </a:spcAft>
              <a:buSzPts val="2044"/>
              <a:buChar char="⦿"/>
              <a:defRPr sz="2800"/>
            </a:lvl1pPr>
            <a:lvl2pPr marL="914400" lvl="1" indent="-350519" algn="l">
              <a:spcBef>
                <a:spcPts val="50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20039" algn="l">
              <a:spcBef>
                <a:spcPts val="360"/>
              </a:spcBef>
              <a:spcAft>
                <a:spcPts val="0"/>
              </a:spcAft>
              <a:buSzPts val="1440"/>
              <a:buChar char="⚫"/>
              <a:defRPr sz="1800"/>
            </a:lvl4pPr>
            <a:lvl5pPr marL="2286000" lvl="4" indent="-308610" algn="l">
              <a:spcBef>
                <a:spcPts val="400"/>
              </a:spcBef>
              <a:spcAft>
                <a:spcPts val="0"/>
              </a:spcAft>
              <a:buSzPts val="1260"/>
              <a:buChar char="◉"/>
              <a:defRPr sz="18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38"/>
          <p:cNvSpPr txBox="1">
            <a:spLocks noGrp="1"/>
          </p:cNvSpPr>
          <p:nvPr>
            <p:ph type="body" idx="2"/>
          </p:nvPr>
        </p:nvSpPr>
        <p:spPr>
          <a:xfrm>
            <a:off x="4178808" y="1600200"/>
            <a:ext cx="3520440" cy="4525963"/>
          </a:xfrm>
          <a:prstGeom prst="rect">
            <a:avLst/>
          </a:prstGeom>
          <a:noFill/>
          <a:ln>
            <a:noFill/>
          </a:ln>
        </p:spPr>
        <p:txBody>
          <a:bodyPr spcFirstLastPara="1" wrap="square" lIns="91425" tIns="45700" rIns="91425" bIns="45700" anchor="t" anchorCtr="0">
            <a:normAutofit/>
          </a:bodyPr>
          <a:lstStyle>
            <a:lvl1pPr marL="457200" lvl="0" indent="-358394" algn="l">
              <a:spcBef>
                <a:spcPts val="600"/>
              </a:spcBef>
              <a:spcAft>
                <a:spcPts val="0"/>
              </a:spcAft>
              <a:buSzPts val="2044"/>
              <a:buChar char="⦿"/>
              <a:defRPr sz="2800"/>
            </a:lvl1pPr>
            <a:lvl2pPr marL="914400" lvl="1" indent="-350519" algn="l">
              <a:spcBef>
                <a:spcPts val="50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20039" algn="l">
              <a:spcBef>
                <a:spcPts val="360"/>
              </a:spcBef>
              <a:spcAft>
                <a:spcPts val="0"/>
              </a:spcAft>
              <a:buSzPts val="1440"/>
              <a:buChar char="⚫"/>
              <a:defRPr sz="1800"/>
            </a:lvl4pPr>
            <a:lvl5pPr marL="2286000" lvl="4" indent="-308610" algn="l">
              <a:spcBef>
                <a:spcPts val="400"/>
              </a:spcBef>
              <a:spcAft>
                <a:spcPts val="0"/>
              </a:spcAft>
              <a:buSzPts val="1260"/>
              <a:buChar char="◉"/>
              <a:defRPr sz="18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38"/>
          <p:cNvSpPr txBox="1">
            <a:spLocks noGrp="1"/>
          </p:cNvSpPr>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8"/>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7"/>
        <p:cNvGrpSpPr/>
        <p:nvPr/>
      </p:nvGrpSpPr>
      <p:grpSpPr>
        <a:xfrm>
          <a:off x="0" y="0"/>
          <a:ext cx="0" cy="0"/>
          <a:chOff x="0" y="0"/>
          <a:chExt cx="0" cy="0"/>
        </a:xfrm>
      </p:grpSpPr>
      <p:sp>
        <p:nvSpPr>
          <p:cNvPr id="48" name="Google Shape;48;p39"/>
          <p:cNvSpPr txBox="1">
            <a:spLocks noGrp="1"/>
          </p:cNvSpPr>
          <p:nvPr>
            <p:ph type="title"/>
          </p:nvPr>
        </p:nvSpPr>
        <p:spPr>
          <a:xfrm>
            <a:off x="457200" y="320040"/>
            <a:ext cx="7242048"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38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9"/>
          <p:cNvSpPr txBox="1">
            <a:spLocks noGrp="1"/>
          </p:cNvSpPr>
          <p:nvPr>
            <p:ph type="body" idx="1"/>
          </p:nvPr>
        </p:nvSpPr>
        <p:spPr>
          <a:xfrm>
            <a:off x="457200" y="58674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spcBef>
                <a:spcPts val="600"/>
              </a:spcBef>
              <a:spcAft>
                <a:spcPts val="0"/>
              </a:spcAft>
              <a:buSzPts val="1314"/>
              <a:buNone/>
              <a:defRPr sz="1800" b="1">
                <a:solidFill>
                  <a:schemeClr val="dk2"/>
                </a:solidFill>
                <a:latin typeface="Trebuchet MS"/>
                <a:ea typeface="Trebuchet MS"/>
                <a:cs typeface="Trebuchet MS"/>
                <a:sym typeface="Trebuchet MS"/>
              </a:defRPr>
            </a:lvl1pPr>
            <a:lvl2pPr marL="914400" lvl="1" indent="-228600" algn="l">
              <a:spcBef>
                <a:spcPts val="500"/>
              </a:spcBef>
              <a:spcAft>
                <a:spcPts val="0"/>
              </a:spcAft>
              <a:buSzPts val="1600"/>
              <a:buNone/>
              <a:defRPr sz="2000" b="1">
                <a:solidFill>
                  <a:schemeClr val="lt1"/>
                </a:solidFill>
                <a:latin typeface="Trebuchet MS"/>
                <a:ea typeface="Trebuchet MS"/>
                <a:cs typeface="Trebuchet MS"/>
                <a:sym typeface="Trebuchet MS"/>
              </a:defRPr>
            </a:lvl2pPr>
            <a:lvl3pPr marL="1371600" lvl="2" indent="-228600" algn="l">
              <a:spcBef>
                <a:spcPts val="400"/>
              </a:spcBef>
              <a:spcAft>
                <a:spcPts val="0"/>
              </a:spcAft>
              <a:buSzPts val="1080"/>
              <a:buNone/>
              <a:defRPr sz="1800" b="1">
                <a:solidFill>
                  <a:schemeClr val="lt1"/>
                </a:solidFill>
                <a:latin typeface="Trebuchet MS"/>
                <a:ea typeface="Trebuchet MS"/>
                <a:cs typeface="Trebuchet MS"/>
                <a:sym typeface="Trebuchet MS"/>
              </a:defRPr>
            </a:lvl3pPr>
            <a:lvl4pPr marL="1828800" lvl="3" indent="-228600" algn="l">
              <a:spcBef>
                <a:spcPts val="320"/>
              </a:spcBef>
              <a:spcAft>
                <a:spcPts val="0"/>
              </a:spcAft>
              <a:buSzPts val="1280"/>
              <a:buNone/>
              <a:defRPr sz="1600" b="1">
                <a:solidFill>
                  <a:schemeClr val="lt1"/>
                </a:solidFill>
                <a:latin typeface="Trebuchet MS"/>
                <a:ea typeface="Trebuchet MS"/>
                <a:cs typeface="Trebuchet MS"/>
                <a:sym typeface="Trebuchet MS"/>
              </a:defRPr>
            </a:lvl4pPr>
            <a:lvl5pPr marL="2286000" lvl="4" indent="-228600" algn="l">
              <a:spcBef>
                <a:spcPts val="400"/>
              </a:spcBef>
              <a:spcAft>
                <a:spcPts val="0"/>
              </a:spcAft>
              <a:buSzPts val="1120"/>
              <a:buNone/>
              <a:defRPr sz="1600" b="1">
                <a:solidFill>
                  <a:schemeClr val="lt1"/>
                </a:solidFill>
                <a:latin typeface="Trebuchet MS"/>
                <a:ea typeface="Trebuchet MS"/>
                <a:cs typeface="Trebuchet MS"/>
                <a:sym typeface="Trebuchet MS"/>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0" name="Google Shape;50;p39"/>
          <p:cNvSpPr txBox="1">
            <a:spLocks noGrp="1"/>
          </p:cNvSpPr>
          <p:nvPr>
            <p:ph type="body" idx="2"/>
          </p:nvPr>
        </p:nvSpPr>
        <p:spPr>
          <a:xfrm>
            <a:off x="4178808" y="58674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spcBef>
                <a:spcPts val="600"/>
              </a:spcBef>
              <a:spcAft>
                <a:spcPts val="0"/>
              </a:spcAft>
              <a:buSzPts val="1314"/>
              <a:buNone/>
              <a:defRPr sz="1800" b="1">
                <a:solidFill>
                  <a:schemeClr val="dk2"/>
                </a:solidFill>
                <a:latin typeface="Trebuchet MS"/>
                <a:ea typeface="Trebuchet MS"/>
                <a:cs typeface="Trebuchet MS"/>
                <a:sym typeface="Trebuchet MS"/>
              </a:defRPr>
            </a:lvl1pPr>
            <a:lvl2pPr marL="914400" lvl="1" indent="-228600" algn="l">
              <a:spcBef>
                <a:spcPts val="500"/>
              </a:spcBef>
              <a:spcAft>
                <a:spcPts val="0"/>
              </a:spcAft>
              <a:buSzPts val="1600"/>
              <a:buNone/>
              <a:defRPr sz="2000" b="1">
                <a:solidFill>
                  <a:schemeClr val="lt1"/>
                </a:solidFill>
                <a:latin typeface="Trebuchet MS"/>
                <a:ea typeface="Trebuchet MS"/>
                <a:cs typeface="Trebuchet MS"/>
                <a:sym typeface="Trebuchet MS"/>
              </a:defRPr>
            </a:lvl2pPr>
            <a:lvl3pPr marL="1371600" lvl="2" indent="-228600" algn="l">
              <a:spcBef>
                <a:spcPts val="400"/>
              </a:spcBef>
              <a:spcAft>
                <a:spcPts val="0"/>
              </a:spcAft>
              <a:buSzPts val="1080"/>
              <a:buNone/>
              <a:defRPr sz="1800" b="1">
                <a:solidFill>
                  <a:schemeClr val="lt1"/>
                </a:solidFill>
                <a:latin typeface="Trebuchet MS"/>
                <a:ea typeface="Trebuchet MS"/>
                <a:cs typeface="Trebuchet MS"/>
                <a:sym typeface="Trebuchet MS"/>
              </a:defRPr>
            </a:lvl3pPr>
            <a:lvl4pPr marL="1828800" lvl="3" indent="-228600" algn="l">
              <a:spcBef>
                <a:spcPts val="320"/>
              </a:spcBef>
              <a:spcAft>
                <a:spcPts val="0"/>
              </a:spcAft>
              <a:buSzPts val="1280"/>
              <a:buNone/>
              <a:defRPr sz="1600" b="1">
                <a:solidFill>
                  <a:schemeClr val="lt1"/>
                </a:solidFill>
                <a:latin typeface="Trebuchet MS"/>
                <a:ea typeface="Trebuchet MS"/>
                <a:cs typeface="Trebuchet MS"/>
                <a:sym typeface="Trebuchet MS"/>
              </a:defRPr>
            </a:lvl4pPr>
            <a:lvl5pPr marL="2286000" lvl="4" indent="-228600" algn="l">
              <a:spcBef>
                <a:spcPts val="400"/>
              </a:spcBef>
              <a:spcAft>
                <a:spcPts val="0"/>
              </a:spcAft>
              <a:buSzPts val="1120"/>
              <a:buNone/>
              <a:defRPr sz="1600" b="1">
                <a:solidFill>
                  <a:schemeClr val="lt1"/>
                </a:solidFill>
                <a:latin typeface="Trebuchet MS"/>
                <a:ea typeface="Trebuchet MS"/>
                <a:cs typeface="Trebuchet MS"/>
                <a:sym typeface="Trebuchet MS"/>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39"/>
          <p:cNvSpPr txBox="1">
            <a:spLocks noGrp="1"/>
          </p:cNvSpPr>
          <p:nvPr>
            <p:ph type="body" idx="3"/>
          </p:nvPr>
        </p:nvSpPr>
        <p:spPr>
          <a:xfrm>
            <a:off x="457200" y="1711840"/>
            <a:ext cx="3520440" cy="4114800"/>
          </a:xfrm>
          <a:prstGeom prst="rect">
            <a:avLst/>
          </a:prstGeom>
          <a:noFill/>
          <a:ln>
            <a:noFill/>
          </a:ln>
        </p:spPr>
        <p:txBody>
          <a:bodyPr spcFirstLastPara="1" wrap="square" lIns="91425" tIns="45700" rIns="91425" bIns="45700" anchor="t" anchorCtr="0">
            <a:normAutofit/>
          </a:bodyPr>
          <a:lstStyle>
            <a:lvl1pPr marL="457200" lvl="0" indent="-339852" algn="l">
              <a:spcBef>
                <a:spcPts val="600"/>
              </a:spcBef>
              <a:spcAft>
                <a:spcPts val="0"/>
              </a:spcAft>
              <a:buSzPts val="1752"/>
              <a:buChar char="⦿"/>
              <a:defRPr sz="2400"/>
            </a:lvl1pPr>
            <a:lvl2pPr marL="914400" lvl="1" indent="-330200" algn="l">
              <a:spcBef>
                <a:spcPts val="500"/>
              </a:spcBef>
              <a:spcAft>
                <a:spcPts val="0"/>
              </a:spcAft>
              <a:buSzPts val="1600"/>
              <a:buChar char="◼"/>
              <a:defRPr sz="2000"/>
            </a:lvl2pPr>
            <a:lvl3pPr marL="1371600" lvl="2" indent="-297180" algn="l">
              <a:spcBef>
                <a:spcPts val="400"/>
              </a:spcBef>
              <a:spcAft>
                <a:spcPts val="0"/>
              </a:spcAft>
              <a:buSzPts val="1080"/>
              <a:buChar char="🞆"/>
              <a:defRPr sz="1800"/>
            </a:lvl3pPr>
            <a:lvl4pPr marL="1828800" lvl="3" indent="-309880" algn="l">
              <a:spcBef>
                <a:spcPts val="320"/>
              </a:spcBef>
              <a:spcAft>
                <a:spcPts val="0"/>
              </a:spcAft>
              <a:buSzPts val="1280"/>
              <a:buChar char="⚫"/>
              <a:defRPr sz="1600"/>
            </a:lvl4pPr>
            <a:lvl5pPr marL="2286000" lvl="4" indent="-299720" algn="l">
              <a:spcBef>
                <a:spcPts val="400"/>
              </a:spcBef>
              <a:spcAft>
                <a:spcPts val="0"/>
              </a:spcAft>
              <a:buSzPts val="1120"/>
              <a:buChar char="◉"/>
              <a:defRPr sz="16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39"/>
          <p:cNvSpPr txBox="1">
            <a:spLocks noGrp="1"/>
          </p:cNvSpPr>
          <p:nvPr>
            <p:ph type="body" idx="4"/>
          </p:nvPr>
        </p:nvSpPr>
        <p:spPr>
          <a:xfrm>
            <a:off x="4178808" y="1711840"/>
            <a:ext cx="3520440" cy="4114800"/>
          </a:xfrm>
          <a:prstGeom prst="rect">
            <a:avLst/>
          </a:prstGeom>
          <a:noFill/>
          <a:ln>
            <a:noFill/>
          </a:ln>
        </p:spPr>
        <p:txBody>
          <a:bodyPr spcFirstLastPara="1" wrap="square" lIns="91425" tIns="45700" rIns="91425" bIns="45700" anchor="t" anchorCtr="0">
            <a:normAutofit/>
          </a:bodyPr>
          <a:lstStyle>
            <a:lvl1pPr marL="457200" lvl="0" indent="-339852" algn="l">
              <a:spcBef>
                <a:spcPts val="600"/>
              </a:spcBef>
              <a:spcAft>
                <a:spcPts val="0"/>
              </a:spcAft>
              <a:buSzPts val="1752"/>
              <a:buChar char="⦿"/>
              <a:defRPr sz="2400"/>
            </a:lvl1pPr>
            <a:lvl2pPr marL="914400" lvl="1" indent="-330200" algn="l">
              <a:spcBef>
                <a:spcPts val="500"/>
              </a:spcBef>
              <a:spcAft>
                <a:spcPts val="0"/>
              </a:spcAft>
              <a:buSzPts val="1600"/>
              <a:buChar char="◼"/>
              <a:defRPr sz="2000"/>
            </a:lvl2pPr>
            <a:lvl3pPr marL="1371600" lvl="2" indent="-297180" algn="l">
              <a:spcBef>
                <a:spcPts val="400"/>
              </a:spcBef>
              <a:spcAft>
                <a:spcPts val="0"/>
              </a:spcAft>
              <a:buSzPts val="1080"/>
              <a:buChar char="🞆"/>
              <a:defRPr sz="1800"/>
            </a:lvl3pPr>
            <a:lvl4pPr marL="1828800" lvl="3" indent="-309880" algn="l">
              <a:spcBef>
                <a:spcPts val="320"/>
              </a:spcBef>
              <a:spcAft>
                <a:spcPts val="0"/>
              </a:spcAft>
              <a:buSzPts val="1280"/>
              <a:buChar char="⚫"/>
              <a:defRPr sz="1600"/>
            </a:lvl4pPr>
            <a:lvl5pPr marL="2286000" lvl="4" indent="-299720" algn="l">
              <a:spcBef>
                <a:spcPts val="400"/>
              </a:spcBef>
              <a:spcAft>
                <a:spcPts val="0"/>
              </a:spcAft>
              <a:buSzPts val="1120"/>
              <a:buChar char="◉"/>
              <a:defRPr sz="16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 name="Google Shape;53;p39"/>
          <p:cNvSpPr txBox="1">
            <a:spLocks noGrp="1"/>
          </p:cNvSpPr>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9"/>
          <p:cNvSpPr txBox="1">
            <a:spLocks noGrp="1"/>
          </p:cNvSpPr>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6"/>
        <p:cNvGrpSpPr/>
        <p:nvPr/>
      </p:nvGrpSpPr>
      <p:grpSpPr>
        <a:xfrm>
          <a:off x="0" y="0"/>
          <a:ext cx="0" cy="0"/>
          <a:chOff x="0" y="0"/>
          <a:chExt cx="0" cy="0"/>
        </a:xfrm>
      </p:grpSpPr>
      <p:sp>
        <p:nvSpPr>
          <p:cNvPr id="57" name="Google Shape;57;p40"/>
          <p:cNvSpPr txBox="1">
            <a:spLocks noGrp="1"/>
          </p:cNvSpPr>
          <p:nvPr>
            <p:ph type="title"/>
          </p:nvPr>
        </p:nvSpPr>
        <p:spPr>
          <a:xfrm>
            <a:off x="457200" y="320040"/>
            <a:ext cx="7242048"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0"/>
          <p:cNvSpPr txBox="1">
            <a:spLocks noGrp="1"/>
          </p:cNvSpPr>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457200" y="228600"/>
            <a:ext cx="5897880" cy="117348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1"/>
          <p:cNvSpPr txBox="1">
            <a:spLocks noGrp="1"/>
          </p:cNvSpPr>
          <p:nvPr>
            <p:ph type="body" idx="1"/>
          </p:nvPr>
        </p:nvSpPr>
        <p:spPr>
          <a:xfrm>
            <a:off x="457200" y="1497416"/>
            <a:ext cx="5897880" cy="602512"/>
          </a:xfrm>
          <a:prstGeom prst="rect">
            <a:avLst/>
          </a:prstGeom>
          <a:noFill/>
          <a:ln>
            <a:noFill/>
          </a:ln>
        </p:spPr>
        <p:txBody>
          <a:bodyPr spcFirstLastPara="1" wrap="square" lIns="45700" tIns="0" rIns="0" bIns="0" anchor="t" anchorCtr="0">
            <a:normAutofit/>
          </a:bodyPr>
          <a:lstStyle>
            <a:lvl1pPr marL="457200" lvl="0" indent="-228600" algn="l">
              <a:spcBef>
                <a:spcPts val="0"/>
              </a:spcBef>
              <a:spcAft>
                <a:spcPts val="0"/>
              </a:spcAft>
              <a:buSzPts val="1022"/>
              <a:buNone/>
              <a:defRPr sz="1400"/>
            </a:lvl1pPr>
            <a:lvl2pPr marL="914400" lvl="1" indent="-228600" algn="l">
              <a:spcBef>
                <a:spcPts val="500"/>
              </a:spcBef>
              <a:spcAft>
                <a:spcPts val="0"/>
              </a:spcAft>
              <a:buSzPts val="960"/>
              <a:buNone/>
              <a:defRPr sz="1200"/>
            </a:lvl2pPr>
            <a:lvl3pPr marL="1371600" lvl="2" indent="-228600" algn="l">
              <a:spcBef>
                <a:spcPts val="400"/>
              </a:spcBef>
              <a:spcAft>
                <a:spcPts val="0"/>
              </a:spcAft>
              <a:buSzPts val="600"/>
              <a:buNone/>
              <a:defRPr sz="1000"/>
            </a:lvl3pPr>
            <a:lvl4pPr marL="1828800" lvl="3" indent="-228600" algn="l">
              <a:spcBef>
                <a:spcPts val="180"/>
              </a:spcBef>
              <a:spcAft>
                <a:spcPts val="0"/>
              </a:spcAft>
              <a:buSzPts val="720"/>
              <a:buNone/>
              <a:defRPr sz="900"/>
            </a:lvl4pPr>
            <a:lvl5pPr marL="2286000" lvl="4" indent="-228600" algn="l">
              <a:spcBef>
                <a:spcPts val="400"/>
              </a:spcBef>
              <a:spcAft>
                <a:spcPts val="0"/>
              </a:spcAft>
              <a:buSzPts val="630"/>
              <a:buNone/>
              <a:defRPr sz="9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41"/>
          <p:cNvSpPr txBox="1">
            <a:spLocks noGrp="1"/>
          </p:cNvSpPr>
          <p:nvPr>
            <p:ph type="body" idx="2"/>
          </p:nvPr>
        </p:nvSpPr>
        <p:spPr>
          <a:xfrm>
            <a:off x="457200" y="2133600"/>
            <a:ext cx="7239000" cy="4371752"/>
          </a:xfrm>
          <a:prstGeom prst="rect">
            <a:avLst/>
          </a:prstGeom>
          <a:noFill/>
          <a:ln>
            <a:noFill/>
          </a:ln>
        </p:spPr>
        <p:txBody>
          <a:bodyPr spcFirstLastPara="1" wrap="square" lIns="91425" tIns="45700" rIns="91425" bIns="45700" anchor="t" anchorCtr="0">
            <a:normAutofit/>
          </a:bodyPr>
          <a:lstStyle>
            <a:lvl1pPr marL="457200" lvl="0" indent="-376936" algn="l">
              <a:spcBef>
                <a:spcPts val="600"/>
              </a:spcBef>
              <a:spcAft>
                <a:spcPts val="0"/>
              </a:spcAft>
              <a:buSzPts val="2336"/>
              <a:buChar char="⦿"/>
              <a:defRPr sz="3200"/>
            </a:lvl1pPr>
            <a:lvl2pPr marL="914400" lvl="1" indent="-370840" algn="l">
              <a:spcBef>
                <a:spcPts val="500"/>
              </a:spcBef>
              <a:spcAft>
                <a:spcPts val="0"/>
              </a:spcAft>
              <a:buSzPts val="2240"/>
              <a:buChar char="◼"/>
              <a:defRPr sz="2800"/>
            </a:lvl2pPr>
            <a:lvl3pPr marL="1371600" lvl="2" indent="-320039" algn="l">
              <a:spcBef>
                <a:spcPts val="400"/>
              </a:spcBef>
              <a:spcAft>
                <a:spcPts val="0"/>
              </a:spcAft>
              <a:buSzPts val="1440"/>
              <a:buChar char="🞆"/>
              <a:defRPr sz="2400"/>
            </a:lvl3pPr>
            <a:lvl4pPr marL="1828800" lvl="3" indent="-330200" algn="l">
              <a:spcBef>
                <a:spcPts val="400"/>
              </a:spcBef>
              <a:spcAft>
                <a:spcPts val="0"/>
              </a:spcAft>
              <a:buSzPts val="1600"/>
              <a:buChar char="⚫"/>
              <a:defRPr sz="2000"/>
            </a:lvl4pPr>
            <a:lvl5pPr marL="2286000" lvl="4" indent="-317500" algn="l">
              <a:spcBef>
                <a:spcPts val="400"/>
              </a:spcBef>
              <a:spcAft>
                <a:spcPts val="0"/>
              </a:spcAft>
              <a:buSzPts val="1400"/>
              <a:buChar char="◉"/>
              <a:defRPr sz="20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41"/>
          <p:cNvSpPr txBox="1">
            <a:spLocks noGrp="1"/>
          </p:cNvSpPr>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bg>
      <p:bgPr>
        <a:gradFill>
          <a:gsLst>
            <a:gs pos="0">
              <a:srgbClr val="E965C8"/>
            </a:gs>
            <a:gs pos="100000">
              <a:srgbClr val="80136A"/>
            </a:gs>
          </a:gsLst>
          <a:path path="circle">
            <a:fillToRect l="50000" t="50000" r="50000" b="50000"/>
          </a:path>
          <a:tileRect/>
        </a:gradFill>
        <a:effectLst/>
      </p:bgPr>
    </p:bg>
    <p:spTree>
      <p:nvGrpSpPr>
        <p:cNvPr id="1" name="Shape 68"/>
        <p:cNvGrpSpPr/>
        <p:nvPr/>
      </p:nvGrpSpPr>
      <p:grpSpPr>
        <a:xfrm>
          <a:off x="0" y="0"/>
          <a:ext cx="0" cy="0"/>
          <a:chOff x="0" y="0"/>
          <a:chExt cx="0" cy="0"/>
        </a:xfrm>
      </p:grpSpPr>
      <p:sp>
        <p:nvSpPr>
          <p:cNvPr id="69" name="Google Shape;69;p42"/>
          <p:cNvSpPr/>
          <p:nvPr/>
        </p:nvSpPr>
        <p:spPr>
          <a:xfrm rot="-360000">
            <a:off x="597968" y="1004668"/>
            <a:ext cx="4319527" cy="4312573"/>
          </a:xfrm>
          <a:prstGeom prst="rect">
            <a:avLst/>
          </a:prstGeom>
          <a:solidFill>
            <a:srgbClr val="FAFAFA"/>
          </a:solidFill>
          <a:ln w="9525" cap="rnd" cmpd="sng">
            <a:solidFill>
              <a:srgbClr val="EAEAEA"/>
            </a:solidFill>
            <a:prstDash val="solid"/>
            <a:round/>
            <a:headEnd type="none" w="sm" len="sm"/>
            <a:tailEnd type="none" w="sm" len="sm"/>
          </a:ln>
          <a:effectLst>
            <a:outerShdw blurRad="25000" dist="127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0" name="Google Shape;70;p42"/>
          <p:cNvSpPr/>
          <p:nvPr/>
        </p:nvSpPr>
        <p:spPr>
          <a:xfrm rot="-180000">
            <a:off x="596706" y="998816"/>
            <a:ext cx="4319527" cy="4312573"/>
          </a:xfrm>
          <a:prstGeom prst="rect">
            <a:avLst/>
          </a:prstGeom>
          <a:solidFill>
            <a:srgbClr val="FAFAFA"/>
          </a:solidFill>
          <a:ln w="9525" cap="rnd" cmpd="sng">
            <a:solidFill>
              <a:srgbClr val="EAEAEA"/>
            </a:solidFill>
            <a:prstDash val="solid"/>
            <a:round/>
            <a:headEnd type="none" w="sm" len="sm"/>
            <a:tailEnd type="none" w="sm" len="sm"/>
          </a:ln>
          <a:effectLst>
            <a:outerShdw blurRad="28000" dist="12700" dir="54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1" name="Google Shape;71;p42"/>
          <p:cNvSpPr txBox="1">
            <a:spLocks noGrp="1"/>
          </p:cNvSpPr>
          <p:nvPr>
            <p:ph type="title"/>
          </p:nvPr>
        </p:nvSpPr>
        <p:spPr>
          <a:xfrm>
            <a:off x="5389098" y="1143000"/>
            <a:ext cx="3429000" cy="20574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3000"/>
              <a:buFont typeface="Trebuchet MS"/>
              <a:buNone/>
              <a:defRPr sz="3000" b="1">
                <a:solidFill>
                  <a:srgbClr val="FEF7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2"/>
          <p:cNvSpPr txBox="1">
            <a:spLocks noGrp="1"/>
          </p:cNvSpPr>
          <p:nvPr>
            <p:ph type="body" idx="1"/>
          </p:nvPr>
        </p:nvSpPr>
        <p:spPr>
          <a:xfrm>
            <a:off x="5389098" y="3283634"/>
            <a:ext cx="3429000" cy="1920240"/>
          </a:xfrm>
          <a:prstGeom prst="rect">
            <a:avLst/>
          </a:prstGeom>
          <a:noFill/>
          <a:ln>
            <a:noFill/>
          </a:ln>
        </p:spPr>
        <p:txBody>
          <a:bodyPr spcFirstLastPara="1" wrap="square" lIns="82275" tIns="0" rIns="0" bIns="0" anchor="t" anchorCtr="0">
            <a:normAutofit/>
          </a:bodyPr>
          <a:lstStyle>
            <a:lvl1pPr marL="457200" lvl="0" indent="-228600" algn="l">
              <a:lnSpc>
                <a:spcPct val="100000"/>
              </a:lnSpc>
              <a:spcBef>
                <a:spcPts val="0"/>
              </a:spcBef>
              <a:spcAft>
                <a:spcPts val="0"/>
              </a:spcAft>
              <a:buSzPts val="1022"/>
              <a:buFont typeface="Trebuchet MS"/>
              <a:buNone/>
              <a:defRPr sz="1400">
                <a:solidFill>
                  <a:schemeClr val="lt1"/>
                </a:solidFill>
              </a:defRPr>
            </a:lvl1pPr>
            <a:lvl2pPr marL="914400" lvl="1" indent="-289560" algn="l">
              <a:spcBef>
                <a:spcPts val="500"/>
              </a:spcBef>
              <a:spcAft>
                <a:spcPts val="0"/>
              </a:spcAft>
              <a:buSzPts val="960"/>
              <a:buChar char="◼"/>
              <a:defRPr sz="1200"/>
            </a:lvl2pPr>
            <a:lvl3pPr marL="1371600" lvl="2" indent="-266700" algn="l">
              <a:spcBef>
                <a:spcPts val="400"/>
              </a:spcBef>
              <a:spcAft>
                <a:spcPts val="0"/>
              </a:spcAft>
              <a:buSzPts val="600"/>
              <a:buChar char="🞆"/>
              <a:defRPr sz="1000"/>
            </a:lvl3pPr>
            <a:lvl4pPr marL="1828800" lvl="3" indent="-274319" algn="l">
              <a:spcBef>
                <a:spcPts val="180"/>
              </a:spcBef>
              <a:spcAft>
                <a:spcPts val="0"/>
              </a:spcAft>
              <a:buSzPts val="720"/>
              <a:buChar char="⚫"/>
              <a:defRPr sz="900"/>
            </a:lvl4pPr>
            <a:lvl5pPr marL="2286000" lvl="4" indent="-268604" algn="l">
              <a:spcBef>
                <a:spcPts val="400"/>
              </a:spcBef>
              <a:spcAft>
                <a:spcPts val="0"/>
              </a:spcAft>
              <a:buSzPts val="630"/>
              <a:buChar char="◉"/>
              <a:defRPr sz="9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42"/>
          <p:cNvSpPr txBox="1">
            <a:spLocks noGrp="1"/>
          </p:cNvSpPr>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2"/>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76" name="Google Shape;76;p42"/>
          <p:cNvSpPr>
            <a:spLocks noGrp="1"/>
          </p:cNvSpPr>
          <p:nvPr>
            <p:ph type="pic" idx="2"/>
          </p:nvPr>
        </p:nvSpPr>
        <p:spPr>
          <a:xfrm>
            <a:off x="663682" y="1041002"/>
            <a:ext cx="4206240" cy="4206240"/>
          </a:xfrm>
          <a:prstGeom prst="rect">
            <a:avLst/>
          </a:prstGeom>
          <a:solidFill>
            <a:srgbClr val="812D70"/>
          </a:solidFill>
          <a:ln w="107950" cap="flat" cmpd="sng">
            <a:solidFill>
              <a:srgbClr val="FFFFFF"/>
            </a:solidFill>
            <a:prstDash val="solid"/>
            <a:miter lim="800000"/>
            <a:headEnd type="none" w="sm" len="sm"/>
            <a:tailEnd type="none" w="sm" len="sm"/>
          </a:ln>
          <a:effectLst>
            <a:outerShdw blurRad="44450" dist="3810" dir="5400000" algn="tl" rotWithShape="0">
              <a:srgbClr val="000000">
                <a:alpha val="60000"/>
              </a:srgbClr>
            </a:outerShdw>
          </a:effectLst>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p:nvPr/>
        </p:nvSpPr>
        <p:spPr>
          <a:xfrm flipH="1">
            <a:off x="8153400" y="0"/>
            <a:ext cx="990600" cy="6858000"/>
          </a:xfrm>
          <a:prstGeom prst="rect">
            <a:avLst/>
          </a:prstGeom>
          <a:blipFill rotWithShape="1">
            <a:blip r:embed="rId13">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1" name="Google Shape;11;p33"/>
          <p:cNvSpPr txBox="1">
            <a:spLocks noGrp="1"/>
          </p:cNvSpPr>
          <p:nvPr>
            <p:ph type="title"/>
          </p:nvPr>
        </p:nvSpPr>
        <p:spPr>
          <a:xfrm>
            <a:off x="457200" y="320040"/>
            <a:ext cx="7239000" cy="1143000"/>
          </a:xfrm>
          <a:prstGeom prst="rect">
            <a:avLst/>
          </a:prstGeom>
          <a:noFill/>
          <a:ln>
            <a:noFill/>
          </a:ln>
        </p:spPr>
        <p:txBody>
          <a:bodyPr spcFirstLastPara="1" wrap="square" lIns="45700" tIns="0" rIns="45700" bIns="0" anchor="b" anchorCtr="0">
            <a:normAutofit/>
          </a:bodyPr>
          <a:lstStyle>
            <a:lvl1pPr marR="0" lvl="0" algn="l" rtl="0">
              <a:spcBef>
                <a:spcPts val="0"/>
              </a:spcBef>
              <a:spcAft>
                <a:spcPts val="0"/>
              </a:spcAft>
              <a:buClr>
                <a:srgbClr val="FEF7F0"/>
              </a:buClr>
              <a:buSzPts val="3800"/>
              <a:buFont typeface="Trebuchet MS"/>
              <a:buNone/>
              <a:defRPr sz="3800" b="1" i="0" u="none" strike="noStrike" cap="none">
                <a:solidFill>
                  <a:srgbClr val="FEF7F0"/>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3"/>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rmAutofit/>
          </a:bodyPr>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chemeClr val="accent4"/>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chemeClr val="accent4"/>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33"/>
          <p:cNvSpPr txBox="1">
            <a:spLocks noGrp="1"/>
          </p:cNvSpPr>
          <p:nvPr>
            <p:ph type="dt" idx="10"/>
          </p:nvPr>
        </p:nvSpPr>
        <p:spPr>
          <a:xfrm>
            <a:off x="4245936" y="6557946"/>
            <a:ext cx="2002464" cy="226902"/>
          </a:xfrm>
          <a:prstGeom prst="rect">
            <a:avLst/>
          </a:prstGeom>
          <a:noFill/>
          <a:ln>
            <a:noFill/>
          </a:ln>
        </p:spPr>
        <p:txBody>
          <a:bodyPr spcFirstLastPara="1" wrap="square" lIns="91425" tIns="0" rIns="91425" bIns="0" anchor="b" anchorCtr="0">
            <a:noAutofit/>
          </a:bodyPr>
          <a:lstStyle>
            <a:lvl1pPr marR="0" lvl="0" algn="l" rtl="0">
              <a:spcBef>
                <a:spcPts val="0"/>
              </a:spcBef>
              <a:spcAft>
                <a:spcPts val="0"/>
              </a:spcAft>
              <a:buSzPts val="1400"/>
              <a:buNone/>
              <a:defRPr sz="1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33"/>
          <p:cNvSpPr txBox="1">
            <a:spLocks noGrp="1"/>
          </p:cNvSpPr>
          <p:nvPr>
            <p:ph type="ftr" idx="11"/>
          </p:nvPr>
        </p:nvSpPr>
        <p:spPr>
          <a:xfrm>
            <a:off x="457200" y="6557946"/>
            <a:ext cx="3657600" cy="228600"/>
          </a:xfrm>
          <a:prstGeom prst="rect">
            <a:avLst/>
          </a:prstGeom>
          <a:noFill/>
          <a:ln>
            <a:noFill/>
          </a:ln>
        </p:spPr>
        <p:txBody>
          <a:bodyPr spcFirstLastPara="1" wrap="square" lIns="91425" tIns="0" rIns="91425" bIns="0" anchor="b" anchorCtr="0">
            <a:noAutofit/>
          </a:bodyPr>
          <a:lstStyle>
            <a:lvl1pPr marR="0" lvl="0" algn="r" rtl="0">
              <a:spcBef>
                <a:spcPts val="0"/>
              </a:spcBef>
              <a:spcAft>
                <a:spcPts val="0"/>
              </a:spcAft>
              <a:buSzPts val="1400"/>
              <a:buNone/>
              <a:defRPr sz="1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33"/>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dk2"/>
                </a:solidFill>
                <a:latin typeface="Trebuchet MS"/>
                <a:ea typeface="Trebuchet MS"/>
                <a:cs typeface="Trebuchet MS"/>
                <a:sym typeface="Trebuchet MS"/>
              </a:defRPr>
            </a:lvl1pPr>
            <a:lvl2pPr marL="0" marR="0" lvl="1" indent="0" algn="r" rtl="0">
              <a:spcBef>
                <a:spcPts val="0"/>
              </a:spcBef>
              <a:buNone/>
              <a:defRPr sz="1100" b="0" i="0" u="none" strike="noStrike" cap="none">
                <a:solidFill>
                  <a:schemeClr val="dk2"/>
                </a:solidFill>
                <a:latin typeface="Trebuchet MS"/>
                <a:ea typeface="Trebuchet MS"/>
                <a:cs typeface="Trebuchet MS"/>
                <a:sym typeface="Trebuchet MS"/>
              </a:defRPr>
            </a:lvl2pPr>
            <a:lvl3pPr marL="0" marR="0" lvl="2" indent="0" algn="r" rtl="0">
              <a:spcBef>
                <a:spcPts val="0"/>
              </a:spcBef>
              <a:buNone/>
              <a:defRPr sz="1100" b="0" i="0" u="none" strike="noStrike" cap="none">
                <a:solidFill>
                  <a:schemeClr val="dk2"/>
                </a:solidFill>
                <a:latin typeface="Trebuchet MS"/>
                <a:ea typeface="Trebuchet MS"/>
                <a:cs typeface="Trebuchet MS"/>
                <a:sym typeface="Trebuchet MS"/>
              </a:defRPr>
            </a:lvl3pPr>
            <a:lvl4pPr marL="0" marR="0" lvl="3" indent="0" algn="r" rtl="0">
              <a:spcBef>
                <a:spcPts val="0"/>
              </a:spcBef>
              <a:buNone/>
              <a:defRPr sz="1100" b="0" i="0" u="none" strike="noStrike" cap="none">
                <a:solidFill>
                  <a:schemeClr val="dk2"/>
                </a:solidFill>
                <a:latin typeface="Trebuchet MS"/>
                <a:ea typeface="Trebuchet MS"/>
                <a:cs typeface="Trebuchet MS"/>
                <a:sym typeface="Trebuchet MS"/>
              </a:defRPr>
            </a:lvl4pPr>
            <a:lvl5pPr marL="0" marR="0" lvl="4" indent="0" algn="r" rtl="0">
              <a:spcBef>
                <a:spcPts val="0"/>
              </a:spcBef>
              <a:buNone/>
              <a:defRPr sz="1100" b="0" i="0" u="none" strike="noStrike" cap="none">
                <a:solidFill>
                  <a:schemeClr val="dk2"/>
                </a:solidFill>
                <a:latin typeface="Trebuchet MS"/>
                <a:ea typeface="Trebuchet MS"/>
                <a:cs typeface="Trebuchet MS"/>
                <a:sym typeface="Trebuchet MS"/>
              </a:defRPr>
            </a:lvl5pPr>
            <a:lvl6pPr marL="0" marR="0" lvl="5" indent="0" algn="r" rtl="0">
              <a:spcBef>
                <a:spcPts val="0"/>
              </a:spcBef>
              <a:buNone/>
              <a:defRPr sz="1100" b="0" i="0" u="none" strike="noStrike" cap="none">
                <a:solidFill>
                  <a:schemeClr val="dk2"/>
                </a:solidFill>
                <a:latin typeface="Trebuchet MS"/>
                <a:ea typeface="Trebuchet MS"/>
                <a:cs typeface="Trebuchet MS"/>
                <a:sym typeface="Trebuchet MS"/>
              </a:defRPr>
            </a:lvl6pPr>
            <a:lvl7pPr marL="0" marR="0" lvl="6" indent="0" algn="r" rtl="0">
              <a:spcBef>
                <a:spcPts val="0"/>
              </a:spcBef>
              <a:buNone/>
              <a:defRPr sz="1100" b="0" i="0" u="none" strike="noStrike" cap="none">
                <a:solidFill>
                  <a:schemeClr val="dk2"/>
                </a:solidFill>
                <a:latin typeface="Trebuchet MS"/>
                <a:ea typeface="Trebuchet MS"/>
                <a:cs typeface="Trebuchet MS"/>
                <a:sym typeface="Trebuchet MS"/>
              </a:defRPr>
            </a:lvl7pPr>
            <a:lvl8pPr marL="0" marR="0" lvl="7" indent="0" algn="r" rtl="0">
              <a:spcBef>
                <a:spcPts val="0"/>
              </a:spcBef>
              <a:buNone/>
              <a:defRPr sz="1100" b="0" i="0" u="none" strike="noStrike" cap="none">
                <a:solidFill>
                  <a:schemeClr val="dk2"/>
                </a:solidFill>
                <a:latin typeface="Trebuchet MS"/>
                <a:ea typeface="Trebuchet MS"/>
                <a:cs typeface="Trebuchet MS"/>
                <a:sym typeface="Trebuchet MS"/>
              </a:defRPr>
            </a:lvl8pPr>
            <a:lvl9pPr marL="0" marR="0" lvl="8" indent="0" algn="r" rtl="0">
              <a:spcBef>
                <a:spcPts val="0"/>
              </a:spcBef>
              <a:buNone/>
              <a:defRPr sz="1100" b="0" i="0" u="none" strike="noStrike" cap="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p:nvPr/>
        </p:nvSpPr>
        <p:spPr>
          <a:xfrm>
            <a:off x="-324544" y="4994999"/>
            <a:ext cx="816217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4000" b="1" i="0" u="none" strike="noStrike" cap="none">
                <a:solidFill>
                  <a:srgbClr val="7030A0"/>
                </a:solidFill>
                <a:latin typeface="Bookman Old Style"/>
                <a:ea typeface="Bookman Old Style"/>
                <a:cs typeface="Bookman Old Style"/>
                <a:sym typeface="Bookman Old Style"/>
              </a:rPr>
              <a:t>Büro </a:t>
            </a:r>
            <a:r>
              <a:rPr lang="tr-TR" sz="4000" b="1" i="0" u="none" strike="noStrike" cap="none">
                <a:solidFill>
                  <a:srgbClr val="0099FF"/>
                </a:solidFill>
                <a:latin typeface="Bookman Old Style"/>
                <a:ea typeface="Bookman Old Style"/>
                <a:cs typeface="Bookman Old Style"/>
                <a:sym typeface="Bookman Old Style"/>
              </a:rPr>
              <a:t>Yönetimi ve Yönetici Asistanlığı</a:t>
            </a:r>
            <a:endParaRPr sz="4000" b="1" i="0" u="none" strike="noStrike" cap="none">
              <a:solidFill>
                <a:srgbClr val="0099FF"/>
              </a:solidFill>
              <a:latin typeface="Bookman Old Style"/>
              <a:ea typeface="Bookman Old Style"/>
              <a:cs typeface="Bookman Old Style"/>
              <a:sym typeface="Bookman Old Style"/>
            </a:endParaRPr>
          </a:p>
        </p:txBody>
      </p:sp>
      <p:pic>
        <p:nvPicPr>
          <p:cNvPr id="95" name="Google Shape;95;p1"/>
          <p:cNvPicPr preferRelativeResize="0"/>
          <p:nvPr/>
        </p:nvPicPr>
        <p:blipFill rotWithShape="1">
          <a:blip r:embed="rId3">
            <a:alphaModFix/>
          </a:blip>
          <a:srcRect/>
          <a:stretch/>
        </p:blipFill>
        <p:spPr>
          <a:xfrm>
            <a:off x="7308850" y="5056188"/>
            <a:ext cx="1835150" cy="1801812"/>
          </a:xfrm>
          <a:prstGeom prst="rect">
            <a:avLst/>
          </a:prstGeom>
          <a:noFill/>
          <a:ln>
            <a:noFill/>
          </a:ln>
        </p:spPr>
      </p:pic>
      <p:pic>
        <p:nvPicPr>
          <p:cNvPr id="96" name="Google Shape;96;p1" descr="DİJİTAL-KADIN-2.jpg"/>
          <p:cNvPicPr preferRelativeResize="0"/>
          <p:nvPr/>
        </p:nvPicPr>
        <p:blipFill rotWithShape="1">
          <a:blip r:embed="rId4">
            <a:alphaModFix/>
          </a:blip>
          <a:srcRect/>
          <a:stretch/>
        </p:blipFill>
        <p:spPr>
          <a:xfrm>
            <a:off x="1547664" y="81853"/>
            <a:ext cx="6624736" cy="4968553"/>
          </a:xfrm>
          <a:prstGeom prst="rect">
            <a:avLst/>
          </a:prstGeom>
          <a:noFill/>
          <a:ln>
            <a:noFill/>
          </a:ln>
        </p:spPr>
      </p:pic>
      <p:sp>
        <p:nvSpPr>
          <p:cNvPr id="97" name="Google Shape;97;p1"/>
          <p:cNvSpPr/>
          <p:nvPr/>
        </p:nvSpPr>
        <p:spPr>
          <a:xfrm>
            <a:off x="166878" y="6318438"/>
            <a:ext cx="816217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400" b="1" dirty="0" smtClean="0">
                <a:solidFill>
                  <a:srgbClr val="0099FF"/>
                </a:solidFill>
                <a:latin typeface="Bookman Old Style"/>
                <a:ea typeface="Bookman Old Style"/>
                <a:cs typeface="Bookman Old Style"/>
                <a:sym typeface="Bookman Old Style"/>
              </a:rPr>
              <a:t>Emin Kasapoğlu Çok Programlı</a:t>
            </a:r>
            <a:r>
              <a:rPr lang="tr-TR" sz="2400" b="1" dirty="0">
                <a:solidFill>
                  <a:srgbClr val="0099FF"/>
                </a:solidFill>
                <a:latin typeface="Bookman Old Style"/>
                <a:ea typeface="Bookman Old Style"/>
                <a:cs typeface="Bookman Old Style"/>
                <a:sym typeface="Bookman Old Style"/>
              </a:rPr>
              <a:t> </a:t>
            </a:r>
            <a:r>
              <a:rPr lang="tr-TR" sz="2400" b="1" i="0" u="none" strike="noStrike" cap="none" dirty="0" smtClean="0">
                <a:solidFill>
                  <a:srgbClr val="0099FF"/>
                </a:solidFill>
                <a:latin typeface="Bookman Old Style"/>
                <a:ea typeface="Bookman Old Style"/>
                <a:cs typeface="Bookman Old Style"/>
                <a:sym typeface="Bookman Old Style"/>
              </a:rPr>
              <a:t>Anadolu </a:t>
            </a:r>
            <a:r>
              <a:rPr lang="tr-TR" sz="2400" b="1" i="0" u="none" strike="noStrike" cap="none" dirty="0">
                <a:solidFill>
                  <a:srgbClr val="0099FF"/>
                </a:solidFill>
                <a:latin typeface="Bookman Old Style"/>
                <a:ea typeface="Bookman Old Style"/>
                <a:cs typeface="Bookman Old Style"/>
                <a:sym typeface="Bookman Old Style"/>
              </a:rPr>
              <a:t>Lisesi</a:t>
            </a:r>
            <a:endParaRPr sz="2400" b="1" i="0" u="none" strike="noStrike" cap="none" dirty="0">
              <a:solidFill>
                <a:srgbClr val="0099FF"/>
              </a:solidFill>
              <a:latin typeface="Bookman Old Style"/>
              <a:ea typeface="Bookman Old Style"/>
              <a:cs typeface="Bookman Old Style"/>
              <a:sym typeface="Bookman Old Sty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OFİS UYGULAMALARI DERSİ</a:t>
            </a:r>
            <a:br>
              <a:rPr lang="tr-TR" sz="2800"/>
            </a:br>
            <a:r>
              <a:rPr lang="tr-TR" sz="2800"/>
              <a:t>HAFTALIK DERS SAATI : 4 </a:t>
            </a:r>
            <a:endParaRPr/>
          </a:p>
        </p:txBody>
      </p:sp>
      <p:sp>
        <p:nvSpPr>
          <p:cNvPr id="197" name="Google Shape;197;p12"/>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10</a:t>
            </a:fld>
            <a:endParaRPr/>
          </a:p>
        </p:txBody>
      </p:sp>
      <p:sp>
        <p:nvSpPr>
          <p:cNvPr id="198" name="Google Shape;198;p12"/>
          <p:cNvSpPr txBox="1"/>
          <p:nvPr/>
        </p:nvSpPr>
        <p:spPr>
          <a:xfrm>
            <a:off x="539552" y="4221088"/>
            <a:ext cx="8080423"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kelime işlemci, elektronik tablolama ve sunu hazırlama programlarını kullanma ile ilgili bilgi ve becerileri kazanmanız amaçlanmaktadır.</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99" name="Google Shape;199;p12"/>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10. SINIF MESLEK DERSLERİ VE KAZANIMLARI</a:t>
            </a:r>
            <a:endParaRPr/>
          </a:p>
        </p:txBody>
      </p:sp>
      <p:pic>
        <p:nvPicPr>
          <p:cNvPr id="200" name="Google Shape;200;p12" descr="Microsoft Office Nedir? MS Office Program İsimleri ve MS Office Programları  Öğrenme | WM Aracı"/>
          <p:cNvPicPr preferRelativeResize="0"/>
          <p:nvPr/>
        </p:nvPicPr>
        <p:blipFill rotWithShape="1">
          <a:blip r:embed="rId3">
            <a:alphaModFix/>
          </a:blip>
          <a:srcRect/>
          <a:stretch/>
        </p:blipFill>
        <p:spPr>
          <a:xfrm>
            <a:off x="4860032" y="2420888"/>
            <a:ext cx="3682420" cy="18665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DİKSİYON VE ETKİLİ İLETİŞİM DERSİ</a:t>
            </a:r>
            <a:br>
              <a:rPr lang="tr-TR" sz="2800"/>
            </a:br>
            <a:r>
              <a:rPr lang="tr-TR" sz="2800"/>
              <a:t>HAFTALIK DERS SAATI : 4 </a:t>
            </a:r>
            <a:endParaRPr/>
          </a:p>
        </p:txBody>
      </p:sp>
      <p:sp>
        <p:nvSpPr>
          <p:cNvPr id="206" name="Google Shape;206;p13"/>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11</a:t>
            </a:fld>
            <a:endParaRPr/>
          </a:p>
        </p:txBody>
      </p:sp>
      <p:sp>
        <p:nvSpPr>
          <p:cNvPr id="207" name="Google Shape;207;p13"/>
          <p:cNvSpPr txBox="1"/>
          <p:nvPr/>
        </p:nvSpPr>
        <p:spPr>
          <a:xfrm>
            <a:off x="281498" y="5085184"/>
            <a:ext cx="8080423"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Türkçe’yi güzel konuşma ve etkili iletişim kurma ile ilgili bilgi ve becerileri kazanmanız amaçlanmaktadır.</a:t>
            </a:r>
            <a:endParaRPr/>
          </a:p>
        </p:txBody>
      </p:sp>
      <p:sp>
        <p:nvSpPr>
          <p:cNvPr id="208" name="Google Shape;208;p13"/>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10. SINIF MESLEK DERSLERİ VE KAZANIMLARI</a:t>
            </a:r>
            <a:endParaRPr/>
          </a:p>
        </p:txBody>
      </p:sp>
      <p:pic>
        <p:nvPicPr>
          <p:cNvPr id="209" name="Google Shape;209;p13" descr="Diksiyon ve Etkili İletişim - Hotpot Çocuk Atölyesi - Tiyatro - Oyunculuk  Kursları - Meraklısı İçin"/>
          <p:cNvPicPr preferRelativeResize="0"/>
          <p:nvPr/>
        </p:nvPicPr>
        <p:blipFill rotWithShape="1">
          <a:blip r:embed="rId3">
            <a:alphaModFix/>
          </a:blip>
          <a:srcRect/>
          <a:stretch/>
        </p:blipFill>
        <p:spPr>
          <a:xfrm>
            <a:off x="2195736" y="2780928"/>
            <a:ext cx="5403788" cy="27018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HIZLI KLAVYE DERSİ</a:t>
            </a:r>
            <a:br>
              <a:rPr lang="tr-TR" sz="2800"/>
            </a:br>
            <a:r>
              <a:rPr lang="tr-TR" sz="2800"/>
              <a:t>HAFTALIK DERS SAATI : 2</a:t>
            </a:r>
            <a:endParaRPr/>
          </a:p>
        </p:txBody>
      </p:sp>
      <p:sp>
        <p:nvSpPr>
          <p:cNvPr id="215" name="Google Shape;215;p14"/>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12</a:t>
            </a:fld>
            <a:endParaRPr/>
          </a:p>
        </p:txBody>
      </p:sp>
      <p:sp>
        <p:nvSpPr>
          <p:cNvPr id="216" name="Google Shape;216;p14"/>
          <p:cNvSpPr txBox="1"/>
          <p:nvPr/>
        </p:nvSpPr>
        <p:spPr>
          <a:xfrm>
            <a:off x="499293" y="4005064"/>
            <a:ext cx="8080423"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tuşlara doğru teknikle vurma, süreli ve sesli metinleri hızlı yazma ile ilgili bilgi ve becerileri kazanmanız amaçlanmaktadır.</a:t>
            </a:r>
            <a:endParaRPr/>
          </a:p>
        </p:txBody>
      </p:sp>
      <p:sp>
        <p:nvSpPr>
          <p:cNvPr id="217" name="Google Shape;217;p14"/>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10. SINIF MESLEK DERSLERİ VE KAZANIMLARI</a:t>
            </a:r>
            <a:endParaRPr/>
          </a:p>
        </p:txBody>
      </p:sp>
      <p:pic>
        <p:nvPicPr>
          <p:cNvPr id="218" name="Google Shape;218;p14" descr="Klavyede Hızlı Yazmak"/>
          <p:cNvPicPr preferRelativeResize="0"/>
          <p:nvPr/>
        </p:nvPicPr>
        <p:blipFill rotWithShape="1">
          <a:blip r:embed="rId3">
            <a:alphaModFix/>
          </a:blip>
          <a:srcRect/>
          <a:stretch/>
        </p:blipFill>
        <p:spPr>
          <a:xfrm>
            <a:off x="4716016" y="1700808"/>
            <a:ext cx="4303984" cy="24209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457200" y="548680"/>
            <a:ext cx="8229600" cy="144016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FFF00"/>
              </a:buClr>
              <a:buSzPts val="5400"/>
              <a:buFont typeface="Arial Black"/>
              <a:buNone/>
            </a:pPr>
            <a:r>
              <a:rPr lang="tr-TR" sz="5400" b="1">
                <a:solidFill>
                  <a:srgbClr val="FFFF00"/>
                </a:solidFill>
                <a:latin typeface="Arial Black"/>
                <a:ea typeface="Arial Black"/>
                <a:cs typeface="Arial Black"/>
                <a:sym typeface="Arial Black"/>
              </a:rPr>
              <a:t>DERS DAĞILIMLARI;</a:t>
            </a:r>
            <a:br>
              <a:rPr lang="tr-TR" sz="5400" b="1">
                <a:solidFill>
                  <a:srgbClr val="FFFF00"/>
                </a:solidFill>
                <a:latin typeface="Arial Black"/>
                <a:ea typeface="Arial Black"/>
                <a:cs typeface="Arial Black"/>
                <a:sym typeface="Arial Black"/>
              </a:rPr>
            </a:br>
            <a:endParaRPr sz="5400"/>
          </a:p>
        </p:txBody>
      </p:sp>
      <p:sp>
        <p:nvSpPr>
          <p:cNvPr id="224" name="Google Shape;224;p15"/>
          <p:cNvSpPr txBox="1">
            <a:spLocks noGrp="1"/>
          </p:cNvSpPr>
          <p:nvPr>
            <p:ph type="body" idx="1"/>
          </p:nvPr>
        </p:nvSpPr>
        <p:spPr>
          <a:xfrm>
            <a:off x="107504" y="1844824"/>
            <a:ext cx="8640959" cy="4896543"/>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4"/>
              <a:buChar char="⦿"/>
            </a:pPr>
            <a:r>
              <a:rPr lang="tr-TR" sz="2800">
                <a:solidFill>
                  <a:srgbClr val="FF0000"/>
                </a:solidFill>
                <a:latin typeface="Arial Black"/>
                <a:ea typeface="Arial Black"/>
                <a:cs typeface="Arial Black"/>
                <a:sym typeface="Arial Black"/>
              </a:rPr>
              <a:t>11. SINIF</a:t>
            </a:r>
            <a:endParaRPr/>
          </a:p>
          <a:p>
            <a:pPr marL="274320" lvl="0" indent="-153797" algn="l" rtl="0">
              <a:spcBef>
                <a:spcPts val="600"/>
              </a:spcBef>
              <a:spcAft>
                <a:spcPts val="0"/>
              </a:spcAft>
              <a:buSzPts val="1898"/>
              <a:buNone/>
            </a:pPr>
            <a:endParaRPr/>
          </a:p>
          <a:p>
            <a:pPr marL="274320" lvl="0" indent="-274320" algn="l" rtl="0">
              <a:spcBef>
                <a:spcPts val="600"/>
              </a:spcBef>
              <a:spcAft>
                <a:spcPts val="0"/>
              </a:spcAft>
              <a:buSzPts val="1752"/>
              <a:buChar char="⦿"/>
            </a:pPr>
            <a:r>
              <a:rPr lang="tr-TR" sz="2400" b="1">
                <a:latin typeface="Comic Sans MS"/>
                <a:ea typeface="Comic Sans MS"/>
                <a:cs typeface="Comic Sans MS"/>
                <a:sym typeface="Comic Sans MS"/>
              </a:rPr>
              <a:t>Yazışma ve Dosyalama Teknikleri</a:t>
            </a:r>
            <a:endParaRPr/>
          </a:p>
          <a:p>
            <a:pPr marL="274320" lvl="0" indent="-274320" algn="l" rtl="0">
              <a:spcBef>
                <a:spcPts val="600"/>
              </a:spcBef>
              <a:spcAft>
                <a:spcPts val="0"/>
              </a:spcAft>
              <a:buSzPts val="1752"/>
              <a:buChar char="⦿"/>
            </a:pPr>
            <a:r>
              <a:rPr lang="tr-TR" sz="2400" b="1">
                <a:latin typeface="Comic Sans MS"/>
                <a:ea typeface="Comic Sans MS"/>
                <a:cs typeface="Comic Sans MS"/>
                <a:sym typeface="Comic Sans MS"/>
              </a:rPr>
              <a:t>İleri Ofis Uygulamaları</a:t>
            </a:r>
            <a:endParaRPr/>
          </a:p>
          <a:p>
            <a:pPr marL="274320" lvl="0" indent="-274320" algn="l" rtl="0">
              <a:spcBef>
                <a:spcPts val="600"/>
              </a:spcBef>
              <a:spcAft>
                <a:spcPts val="0"/>
              </a:spcAft>
              <a:buSzPts val="1752"/>
              <a:buChar char="⦿"/>
            </a:pPr>
            <a:r>
              <a:rPr lang="tr-TR" sz="2400" b="1">
                <a:latin typeface="Comic Sans MS"/>
                <a:ea typeface="Comic Sans MS"/>
                <a:cs typeface="Comic Sans MS"/>
                <a:sym typeface="Comic Sans MS"/>
              </a:rPr>
              <a:t>Web Uygulamaları</a:t>
            </a:r>
            <a:endParaRPr/>
          </a:p>
          <a:p>
            <a:pPr marL="274320" lvl="0" indent="-274320" algn="l" rtl="0">
              <a:spcBef>
                <a:spcPts val="600"/>
              </a:spcBef>
              <a:spcAft>
                <a:spcPts val="0"/>
              </a:spcAft>
              <a:buSzPts val="1752"/>
              <a:buChar char="⦿"/>
            </a:pPr>
            <a:r>
              <a:rPr lang="tr-TR" sz="2400" b="1">
                <a:latin typeface="Comic Sans MS"/>
                <a:ea typeface="Comic Sans MS"/>
                <a:cs typeface="Comic Sans MS"/>
                <a:sym typeface="Comic Sans MS"/>
              </a:rPr>
              <a:t>Dijital Ofis Uygulamaları</a:t>
            </a:r>
            <a:endParaRPr/>
          </a:p>
          <a:p>
            <a:pPr marL="274320" lvl="0" indent="-274320" algn="l" rtl="0">
              <a:spcBef>
                <a:spcPts val="600"/>
              </a:spcBef>
              <a:spcAft>
                <a:spcPts val="0"/>
              </a:spcAft>
              <a:buSzPts val="1752"/>
              <a:buChar char="⦿"/>
            </a:pPr>
            <a:r>
              <a:rPr lang="tr-TR" sz="2400" b="1">
                <a:latin typeface="Comic Sans MS"/>
                <a:ea typeface="Comic Sans MS"/>
                <a:cs typeface="Comic Sans MS"/>
                <a:sym typeface="Comic Sans MS"/>
              </a:rPr>
              <a:t>Mesleki Yabancı Dil</a:t>
            </a:r>
            <a:endParaRPr/>
          </a:p>
          <a:p>
            <a:pPr marL="274320" lvl="0" indent="-274320" algn="l" rtl="0">
              <a:spcBef>
                <a:spcPts val="600"/>
              </a:spcBef>
              <a:spcAft>
                <a:spcPts val="0"/>
              </a:spcAft>
              <a:buSzPts val="1752"/>
              <a:buChar char="⦿"/>
            </a:pPr>
            <a:r>
              <a:rPr lang="tr-TR" sz="2400">
                <a:solidFill>
                  <a:srgbClr val="FF0000"/>
                </a:solidFill>
                <a:latin typeface="Arial Black"/>
                <a:ea typeface="Arial Black"/>
                <a:cs typeface="Arial Black"/>
                <a:sym typeface="Arial Black"/>
              </a:rPr>
              <a:t>12 SINIF</a:t>
            </a:r>
            <a:endParaRPr/>
          </a:p>
          <a:p>
            <a:pPr marL="274320" lvl="0" indent="-274320" algn="l" rtl="0">
              <a:spcBef>
                <a:spcPts val="600"/>
              </a:spcBef>
              <a:spcAft>
                <a:spcPts val="0"/>
              </a:spcAft>
              <a:buSzPts val="1752"/>
              <a:buChar char="⦿"/>
            </a:pPr>
            <a:r>
              <a:rPr lang="tr-TR" sz="2400" b="1">
                <a:latin typeface="Comic Sans MS"/>
                <a:ea typeface="Comic Sans MS"/>
                <a:cs typeface="Comic Sans MS"/>
                <a:sym typeface="Comic Sans MS"/>
              </a:rPr>
              <a:t>İşletmelerde Beceri Eğitimi</a:t>
            </a:r>
            <a:endParaRPr/>
          </a:p>
          <a:p>
            <a:pPr marL="274320" lvl="0" indent="-144526" algn="l" rtl="0">
              <a:spcBef>
                <a:spcPts val="600"/>
              </a:spcBef>
              <a:spcAft>
                <a:spcPts val="0"/>
              </a:spcAft>
              <a:buSzPts val="2044"/>
              <a:buNone/>
            </a:pPr>
            <a:endParaRPr sz="2800" b="1">
              <a:latin typeface="Comic Sans MS"/>
              <a:ea typeface="Comic Sans MS"/>
              <a:cs typeface="Comic Sans MS"/>
              <a:sym typeface="Comic Sans MS"/>
            </a:endParaRPr>
          </a:p>
        </p:txBody>
      </p:sp>
      <p:pic>
        <p:nvPicPr>
          <p:cNvPr id="225" name="Google Shape;225;p15" descr="yönetici asistanında olması gereken özellikler ile ilgili görsel sonucu"/>
          <p:cNvPicPr preferRelativeResize="0"/>
          <p:nvPr/>
        </p:nvPicPr>
        <p:blipFill rotWithShape="1">
          <a:blip r:embed="rId3">
            <a:alphaModFix/>
          </a:blip>
          <a:srcRect/>
          <a:stretch/>
        </p:blipFill>
        <p:spPr>
          <a:xfrm>
            <a:off x="5436096" y="1473282"/>
            <a:ext cx="2736304" cy="2243750"/>
          </a:xfrm>
          <a:prstGeom prst="rect">
            <a:avLst/>
          </a:prstGeom>
          <a:noFill/>
          <a:ln>
            <a:noFill/>
          </a:ln>
        </p:spPr>
      </p:pic>
      <p:pic>
        <p:nvPicPr>
          <p:cNvPr id="226" name="Google Shape;226;p15" descr="Niğde Ömer Halisdemir Üniversitesi Büro Yönetimi ve Yönetici ..."/>
          <p:cNvPicPr preferRelativeResize="0"/>
          <p:nvPr/>
        </p:nvPicPr>
        <p:blipFill rotWithShape="1">
          <a:blip r:embed="rId4">
            <a:alphaModFix/>
          </a:blip>
          <a:srcRect/>
          <a:stretch/>
        </p:blipFill>
        <p:spPr>
          <a:xfrm>
            <a:off x="4444882" y="4293096"/>
            <a:ext cx="3580656" cy="21609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p:tgtEl>
                                          <p:spTgt spid="22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xEl>
                                              <p:pRg st="0" end="0"/>
                                            </p:txEl>
                                          </p:spTgt>
                                        </p:tgtEl>
                                        <p:attrNameLst>
                                          <p:attrName>style.visibility</p:attrName>
                                        </p:attrNameLst>
                                      </p:cBhvr>
                                      <p:to>
                                        <p:strVal val="visible"/>
                                      </p:to>
                                    </p:set>
                                    <p:animEffect transition="in" filter="fade">
                                      <p:cBhvr>
                                        <p:cTn id="12" dur="1000"/>
                                        <p:tgtEl>
                                          <p:spTgt spid="2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xEl>
                                              <p:pRg st="1" end="1"/>
                                            </p:txEl>
                                          </p:spTgt>
                                        </p:tgtEl>
                                        <p:attrNameLst>
                                          <p:attrName>style.visibility</p:attrName>
                                        </p:attrNameLst>
                                      </p:cBhvr>
                                      <p:to>
                                        <p:strVal val="visible"/>
                                      </p:to>
                                    </p:set>
                                    <p:animEffect transition="in" filter="fade">
                                      <p:cBhvr>
                                        <p:cTn id="17" dur="1000"/>
                                        <p:tgtEl>
                                          <p:spTgt spid="2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xEl>
                                              <p:pRg st="2" end="2"/>
                                            </p:txEl>
                                          </p:spTgt>
                                        </p:tgtEl>
                                        <p:attrNameLst>
                                          <p:attrName>style.visibility</p:attrName>
                                        </p:attrNameLst>
                                      </p:cBhvr>
                                      <p:to>
                                        <p:strVal val="visible"/>
                                      </p:to>
                                    </p:set>
                                    <p:animEffect transition="in" filter="fade">
                                      <p:cBhvr>
                                        <p:cTn id="22" dur="1000"/>
                                        <p:tgtEl>
                                          <p:spTgt spid="2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xEl>
                                              <p:pRg st="3" end="3"/>
                                            </p:txEl>
                                          </p:spTgt>
                                        </p:tgtEl>
                                        <p:attrNameLst>
                                          <p:attrName>style.visibility</p:attrName>
                                        </p:attrNameLst>
                                      </p:cBhvr>
                                      <p:to>
                                        <p:strVal val="visible"/>
                                      </p:to>
                                    </p:set>
                                    <p:animEffect transition="in" filter="fade">
                                      <p:cBhvr>
                                        <p:cTn id="27" dur="1000"/>
                                        <p:tgtEl>
                                          <p:spTgt spid="2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4">
                                            <p:txEl>
                                              <p:pRg st="4" end="4"/>
                                            </p:txEl>
                                          </p:spTgt>
                                        </p:tgtEl>
                                        <p:attrNameLst>
                                          <p:attrName>style.visibility</p:attrName>
                                        </p:attrNameLst>
                                      </p:cBhvr>
                                      <p:to>
                                        <p:strVal val="visible"/>
                                      </p:to>
                                    </p:set>
                                    <p:animEffect transition="in" filter="fade">
                                      <p:cBhvr>
                                        <p:cTn id="32" dur="1000"/>
                                        <p:tgtEl>
                                          <p:spTgt spid="2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4">
                                            <p:txEl>
                                              <p:pRg st="5" end="5"/>
                                            </p:txEl>
                                          </p:spTgt>
                                        </p:tgtEl>
                                        <p:attrNameLst>
                                          <p:attrName>style.visibility</p:attrName>
                                        </p:attrNameLst>
                                      </p:cBhvr>
                                      <p:to>
                                        <p:strVal val="visible"/>
                                      </p:to>
                                    </p:set>
                                    <p:animEffect transition="in" filter="fade">
                                      <p:cBhvr>
                                        <p:cTn id="37" dur="1000"/>
                                        <p:tgtEl>
                                          <p:spTgt spid="22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4">
                                            <p:txEl>
                                              <p:pRg st="6" end="6"/>
                                            </p:txEl>
                                          </p:spTgt>
                                        </p:tgtEl>
                                        <p:attrNameLst>
                                          <p:attrName>style.visibility</p:attrName>
                                        </p:attrNameLst>
                                      </p:cBhvr>
                                      <p:to>
                                        <p:strVal val="visible"/>
                                      </p:to>
                                    </p:set>
                                    <p:animEffect transition="in" filter="fade">
                                      <p:cBhvr>
                                        <p:cTn id="42" dur="1000"/>
                                        <p:tgtEl>
                                          <p:spTgt spid="22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4">
                                            <p:txEl>
                                              <p:pRg st="7" end="7"/>
                                            </p:txEl>
                                          </p:spTgt>
                                        </p:tgtEl>
                                        <p:attrNameLst>
                                          <p:attrName>style.visibility</p:attrName>
                                        </p:attrNameLst>
                                      </p:cBhvr>
                                      <p:to>
                                        <p:strVal val="visible"/>
                                      </p:to>
                                    </p:set>
                                    <p:animEffect transition="in" filter="fade">
                                      <p:cBhvr>
                                        <p:cTn id="47" dur="1000"/>
                                        <p:tgtEl>
                                          <p:spTgt spid="22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4">
                                            <p:txEl>
                                              <p:pRg st="8" end="8"/>
                                            </p:txEl>
                                          </p:spTgt>
                                        </p:tgtEl>
                                        <p:attrNameLst>
                                          <p:attrName>style.visibility</p:attrName>
                                        </p:attrNameLst>
                                      </p:cBhvr>
                                      <p:to>
                                        <p:strVal val="visible"/>
                                      </p:to>
                                    </p:set>
                                    <p:animEffect transition="in" filter="fade">
                                      <p:cBhvr>
                                        <p:cTn id="52" dur="1000"/>
                                        <p:tgtEl>
                                          <p:spTgt spid="22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4">
                                            <p:txEl>
                                              <p:pRg st="9" end="9"/>
                                            </p:txEl>
                                          </p:spTgt>
                                        </p:tgtEl>
                                        <p:attrNameLst>
                                          <p:attrName>style.visibility</p:attrName>
                                        </p:attrNameLst>
                                      </p:cBhvr>
                                      <p:to>
                                        <p:strVal val="visible"/>
                                      </p:to>
                                    </p:set>
                                    <p:animEffect transition="in" filter="fade">
                                      <p:cBhvr>
                                        <p:cTn id="57" dur="1000"/>
                                        <p:tgtEl>
                                          <p:spTgt spid="22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500"/>
                                        <p:tgtEl>
                                          <p:spTgt spid="2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6"/>
                                        </p:tgtEl>
                                        <p:attrNameLst>
                                          <p:attrName>style.visibility</p:attrName>
                                        </p:attrNameLst>
                                      </p:cBhvr>
                                      <p:to>
                                        <p:strVal val="visible"/>
                                      </p:to>
                                    </p:set>
                                    <p:animEffect transition="in" filter="fade">
                                      <p:cBhvr>
                                        <p:cTn id="6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YAZIŞMA VE DOSYALAMA TEKNİKLERİ DERSİ</a:t>
            </a:r>
            <a:br>
              <a:rPr lang="tr-TR" sz="2800"/>
            </a:br>
            <a:r>
              <a:rPr lang="tr-TR" sz="2800"/>
              <a:t>HAFTALIK DERS SAATI : 4</a:t>
            </a:r>
            <a:endParaRPr/>
          </a:p>
        </p:txBody>
      </p:sp>
      <p:sp>
        <p:nvSpPr>
          <p:cNvPr id="232" name="Google Shape;232;p16"/>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14</a:t>
            </a:fld>
            <a:endParaRPr/>
          </a:p>
        </p:txBody>
      </p:sp>
      <p:sp>
        <p:nvSpPr>
          <p:cNvPr id="233" name="Google Shape;233;p16"/>
          <p:cNvSpPr txBox="1"/>
          <p:nvPr/>
        </p:nvSpPr>
        <p:spPr>
          <a:xfrm>
            <a:off x="499294" y="3356992"/>
            <a:ext cx="8080423"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kurum içi ve kurumlar arası yazışma yapma, belgeleri dosyalayıp arşivleme ve elektronik belge yönetimi ile ilgili bilgi ve becerileri kazanmanız amaçlanmaktadır.</a:t>
            </a:r>
            <a:endParaRPr/>
          </a:p>
        </p:txBody>
      </p:sp>
      <p:sp>
        <p:nvSpPr>
          <p:cNvPr id="234" name="Google Shape;234;p16"/>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11. SINIF MESLEK DERSLERİ VE KAZANIMLARI</a:t>
            </a:r>
            <a:endParaRPr/>
          </a:p>
        </p:txBody>
      </p:sp>
      <p:pic>
        <p:nvPicPr>
          <p:cNvPr id="235" name="Google Shape;235;p16" descr="Dosyalama Ve Arşivleme – Yönetici Asistanlarından Haberler"/>
          <p:cNvPicPr preferRelativeResize="0"/>
          <p:nvPr/>
        </p:nvPicPr>
        <p:blipFill rotWithShape="1">
          <a:blip r:embed="rId3">
            <a:alphaModFix/>
          </a:blip>
          <a:srcRect/>
          <a:stretch/>
        </p:blipFill>
        <p:spPr>
          <a:xfrm>
            <a:off x="5004048" y="2348880"/>
            <a:ext cx="3294112" cy="17568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7"/>
          <p:cNvSpPr txBox="1">
            <a:spLocks noGrp="1"/>
          </p:cNvSpPr>
          <p:nvPr>
            <p:ph type="title"/>
          </p:nvPr>
        </p:nvSpPr>
        <p:spPr>
          <a:xfrm>
            <a:off x="611560" y="1770931"/>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TASARIM PROGRAMLARI DERSİ</a:t>
            </a:r>
            <a:br>
              <a:rPr lang="tr-TR" sz="2800"/>
            </a:br>
            <a:r>
              <a:rPr lang="tr-TR" sz="2800"/>
              <a:t>HAFTALIK DERS SAATI : 4</a:t>
            </a:r>
            <a:endParaRPr/>
          </a:p>
        </p:txBody>
      </p:sp>
      <p:sp>
        <p:nvSpPr>
          <p:cNvPr id="241" name="Google Shape;241;p17"/>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15</a:t>
            </a:fld>
            <a:endParaRPr/>
          </a:p>
        </p:txBody>
      </p:sp>
      <p:sp>
        <p:nvSpPr>
          <p:cNvPr id="242" name="Google Shape;242;p17"/>
          <p:cNvSpPr txBox="1"/>
          <p:nvPr/>
        </p:nvSpPr>
        <p:spPr>
          <a:xfrm>
            <a:off x="323529" y="2882364"/>
            <a:ext cx="3672408"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bilgisayarda fotoğraf düzenleme, manipülasyon ve mizanpaj yapma ile ilgili bilgi ve becerileri kazanmanız amaçlanmaktadır.</a:t>
            </a:r>
            <a:endParaRPr/>
          </a:p>
        </p:txBody>
      </p:sp>
      <p:sp>
        <p:nvSpPr>
          <p:cNvPr id="243" name="Google Shape;243;p17"/>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11. SINIF MESLEK DERSLERİ VE KAZANIMLARI</a:t>
            </a:r>
            <a:endParaRPr/>
          </a:p>
        </p:txBody>
      </p:sp>
      <p:pic>
        <p:nvPicPr>
          <p:cNvPr id="244" name="Google Shape;244;p17" descr="Retoque Fotográfico, Photoshop CC, (Efecto Dodge &amp; Burn) | Udemy"/>
          <p:cNvPicPr preferRelativeResize="0"/>
          <p:nvPr/>
        </p:nvPicPr>
        <p:blipFill rotWithShape="1">
          <a:blip r:embed="rId3">
            <a:alphaModFix/>
          </a:blip>
          <a:srcRect/>
          <a:stretch/>
        </p:blipFill>
        <p:spPr>
          <a:xfrm>
            <a:off x="3995937" y="3356992"/>
            <a:ext cx="4803349" cy="27026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İLERİ OFİS UYGULAMALARI DERSİ</a:t>
            </a:r>
            <a:br>
              <a:rPr lang="tr-TR" sz="2800"/>
            </a:br>
            <a:r>
              <a:rPr lang="tr-TR" sz="2800"/>
              <a:t>HAFTALIK DERS SAATI : 3</a:t>
            </a:r>
            <a:endParaRPr/>
          </a:p>
        </p:txBody>
      </p:sp>
      <p:sp>
        <p:nvSpPr>
          <p:cNvPr id="250" name="Google Shape;250;p18"/>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16</a:t>
            </a:fld>
            <a:endParaRPr/>
          </a:p>
        </p:txBody>
      </p:sp>
      <p:sp>
        <p:nvSpPr>
          <p:cNvPr id="251" name="Google Shape;251;p18"/>
          <p:cNvSpPr txBox="1"/>
          <p:nvPr/>
        </p:nvSpPr>
        <p:spPr>
          <a:xfrm>
            <a:off x="5092402" y="2924944"/>
            <a:ext cx="3800078"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kelime işlemci, elektronik tablolama ve veri tabanı programı kullanma ile ilgili bilgi ve becerileri kazanmanız amaçlanmaktadır.</a:t>
            </a:r>
            <a:endParaRPr/>
          </a:p>
        </p:txBody>
      </p:sp>
      <p:sp>
        <p:nvSpPr>
          <p:cNvPr id="252" name="Google Shape;252;p18"/>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11. SINIF MESLEK DERSLERİ VE KAZANIMLARI</a:t>
            </a:r>
            <a:endParaRPr/>
          </a:p>
        </p:txBody>
      </p:sp>
      <p:pic>
        <p:nvPicPr>
          <p:cNvPr id="253" name="Google Shape;253;p18" descr="Excel Neden Önemli? - Zen Akademi | İleri Excel Eğitimi, Bursa Kurumsal ve  Bireysel Eğitimler"/>
          <p:cNvPicPr preferRelativeResize="0"/>
          <p:nvPr/>
        </p:nvPicPr>
        <p:blipFill rotWithShape="1">
          <a:blip r:embed="rId3">
            <a:alphaModFix/>
          </a:blip>
          <a:srcRect/>
          <a:stretch/>
        </p:blipFill>
        <p:spPr>
          <a:xfrm>
            <a:off x="467544" y="3513187"/>
            <a:ext cx="4521499" cy="25433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WEB UYGULAMALARI DERSİ</a:t>
            </a:r>
            <a:br>
              <a:rPr lang="tr-TR" sz="2800"/>
            </a:br>
            <a:r>
              <a:rPr lang="tr-TR" sz="2800"/>
              <a:t>HAFTALIK DERS SAATI : 3</a:t>
            </a:r>
            <a:endParaRPr/>
          </a:p>
        </p:txBody>
      </p:sp>
      <p:sp>
        <p:nvSpPr>
          <p:cNvPr id="259" name="Google Shape;259;p19"/>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17</a:t>
            </a:fld>
            <a:endParaRPr/>
          </a:p>
        </p:txBody>
      </p:sp>
      <p:sp>
        <p:nvSpPr>
          <p:cNvPr id="260" name="Google Shape;260;p19"/>
          <p:cNvSpPr txBox="1"/>
          <p:nvPr/>
        </p:nvSpPr>
        <p:spPr>
          <a:xfrm>
            <a:off x="499294" y="4221088"/>
            <a:ext cx="8080423"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web editörü yardımıyla web sitesi tasarlama, yönetme ve yayınlama ile ilgili bilgi ve becerilerin kazanmanız amaçlanmaktadır.</a:t>
            </a:r>
            <a:endParaRPr/>
          </a:p>
        </p:txBody>
      </p:sp>
      <p:sp>
        <p:nvSpPr>
          <p:cNvPr id="261" name="Google Shape;261;p19"/>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11. SINIF MESLEK DERSLERİ VE KAZANIMLARI</a:t>
            </a:r>
            <a:endParaRPr/>
          </a:p>
        </p:txBody>
      </p:sp>
      <p:pic>
        <p:nvPicPr>
          <p:cNvPr id="262" name="Google Shape;262;p19" descr="Web Sitesi Kurma - Yeni Başlayanlar için Temel Rehber"/>
          <p:cNvPicPr preferRelativeResize="0"/>
          <p:nvPr/>
        </p:nvPicPr>
        <p:blipFill rotWithShape="1">
          <a:blip r:embed="rId3">
            <a:alphaModFix/>
          </a:blip>
          <a:srcRect/>
          <a:stretch/>
        </p:blipFill>
        <p:spPr>
          <a:xfrm>
            <a:off x="3995936" y="2780928"/>
            <a:ext cx="4260101" cy="21602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DİJİTAL OFİS UYGULAMALARI DERSİ </a:t>
            </a:r>
            <a:br>
              <a:rPr lang="tr-TR" sz="2800"/>
            </a:br>
            <a:r>
              <a:rPr lang="tr-TR" sz="2800"/>
              <a:t>HAFTALIK DERS SAATI : 3</a:t>
            </a:r>
            <a:endParaRPr/>
          </a:p>
        </p:txBody>
      </p:sp>
      <p:sp>
        <p:nvSpPr>
          <p:cNvPr id="268" name="Google Shape;268;p20"/>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18</a:t>
            </a:fld>
            <a:endParaRPr/>
          </a:p>
        </p:txBody>
      </p:sp>
      <p:sp>
        <p:nvSpPr>
          <p:cNvPr id="269" name="Google Shape;269;p20"/>
          <p:cNvSpPr txBox="1"/>
          <p:nvPr/>
        </p:nvSpPr>
        <p:spPr>
          <a:xfrm>
            <a:off x="499293" y="3717032"/>
            <a:ext cx="8080423"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elektronik posta, arama motorları, internet reklamları ve çevrimiçi dokümanları güvenli ve etik kurallara uygun kullanma ile ilgili bilgi ve becerileri kazanmanız amaçlanmaktadır.</a:t>
            </a:r>
            <a:endParaRPr/>
          </a:p>
        </p:txBody>
      </p:sp>
      <p:sp>
        <p:nvSpPr>
          <p:cNvPr id="270" name="Google Shape;270;p20"/>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11. SINIF MESLEK DERSLERİ VE KAZANIMLARI</a:t>
            </a:r>
            <a:endParaRPr/>
          </a:p>
        </p:txBody>
      </p:sp>
      <p:pic>
        <p:nvPicPr>
          <p:cNvPr id="271" name="Google Shape;271;p20"/>
          <p:cNvPicPr preferRelativeResize="0"/>
          <p:nvPr/>
        </p:nvPicPr>
        <p:blipFill rotWithShape="1">
          <a:blip r:embed="rId3">
            <a:alphaModFix/>
          </a:blip>
          <a:srcRect/>
          <a:stretch/>
        </p:blipFill>
        <p:spPr>
          <a:xfrm>
            <a:off x="5004048" y="2204864"/>
            <a:ext cx="3848920" cy="18763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MESLEKİ YABANCI DİL DERSİ</a:t>
            </a:r>
            <a:br>
              <a:rPr lang="tr-TR" sz="2800"/>
            </a:br>
            <a:r>
              <a:rPr lang="tr-TR" sz="2800"/>
              <a:t>HAFTALIK DERS SAATI : 3</a:t>
            </a:r>
            <a:endParaRPr/>
          </a:p>
        </p:txBody>
      </p:sp>
      <p:sp>
        <p:nvSpPr>
          <p:cNvPr id="277" name="Google Shape;277;p21"/>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19</a:t>
            </a:fld>
            <a:endParaRPr/>
          </a:p>
        </p:txBody>
      </p:sp>
      <p:sp>
        <p:nvSpPr>
          <p:cNvPr id="278" name="Google Shape;278;p21"/>
          <p:cNvSpPr txBox="1"/>
          <p:nvPr/>
        </p:nvSpPr>
        <p:spPr>
          <a:xfrm>
            <a:off x="499294" y="3356992"/>
            <a:ext cx="4360737"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mesleki yabancı dilde alanla ilgili bilgi ve becerileri kazanmanız amaçlanmaktadır.</a:t>
            </a:r>
            <a:endParaRPr/>
          </a:p>
        </p:txBody>
      </p:sp>
      <p:sp>
        <p:nvSpPr>
          <p:cNvPr id="279" name="Google Shape;279;p21"/>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11. SINIF MESLEK DERSLERİ VE KAZANIMLARI</a:t>
            </a:r>
            <a:endParaRPr/>
          </a:p>
        </p:txBody>
      </p:sp>
      <p:pic>
        <p:nvPicPr>
          <p:cNvPr id="280" name="Google Shape;280;p21" descr="Mesleki Yabancı Dil 2017 | İngilizce Kulübü"/>
          <p:cNvPicPr preferRelativeResize="0"/>
          <p:nvPr/>
        </p:nvPicPr>
        <p:blipFill rotWithShape="1">
          <a:blip r:embed="rId3">
            <a:alphaModFix/>
          </a:blip>
          <a:srcRect/>
          <a:stretch/>
        </p:blipFill>
        <p:spPr>
          <a:xfrm>
            <a:off x="5004048" y="2492896"/>
            <a:ext cx="3195860" cy="360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457200" y="320040"/>
            <a:ext cx="7239000" cy="1143000"/>
          </a:xfrm>
          <a:prstGeom prst="rect">
            <a:avLst/>
          </a:prstGeom>
          <a:noFill/>
          <a:ln>
            <a:noFill/>
          </a:ln>
        </p:spPr>
        <p:txBody>
          <a:bodyPr spcFirstLastPara="1" wrap="square" lIns="45700" tIns="0" rIns="45700" bIns="0" anchor="b" anchorCtr="0">
            <a:normAutofit fontScale="90000"/>
          </a:bodyPr>
          <a:lstStyle/>
          <a:p>
            <a:pPr marL="0" lvl="0" indent="0" algn="l" rtl="0">
              <a:spcBef>
                <a:spcPts val="0"/>
              </a:spcBef>
              <a:spcAft>
                <a:spcPts val="0"/>
              </a:spcAft>
              <a:buClr>
                <a:srgbClr val="FFC000"/>
              </a:buClr>
              <a:buSzPct val="100000"/>
              <a:buFont typeface="Times New Roman"/>
              <a:buNone/>
            </a:pPr>
            <a:r>
              <a:rPr lang="tr-TR" sz="6000">
                <a:solidFill>
                  <a:srgbClr val="FFC000"/>
                </a:solidFill>
                <a:latin typeface="Times New Roman"/>
                <a:ea typeface="Times New Roman"/>
                <a:cs typeface="Times New Roman"/>
                <a:sym typeface="Times New Roman"/>
              </a:rPr>
              <a:t>ALANIMIZIN AMACI;</a:t>
            </a:r>
            <a:endParaRPr/>
          </a:p>
        </p:txBody>
      </p:sp>
      <p:sp>
        <p:nvSpPr>
          <p:cNvPr id="103" name="Google Shape;103;p2"/>
          <p:cNvSpPr txBox="1">
            <a:spLocks noGrp="1"/>
          </p:cNvSpPr>
          <p:nvPr>
            <p:ph type="body" idx="1"/>
          </p:nvPr>
        </p:nvSpPr>
        <p:spPr>
          <a:xfrm>
            <a:off x="107504" y="1772816"/>
            <a:ext cx="4320479" cy="49685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044"/>
              <a:buChar char="⦿"/>
            </a:pPr>
            <a:r>
              <a:rPr lang="tr-TR" sz="2800">
                <a:solidFill>
                  <a:srgbClr val="0C0C0C"/>
                </a:solidFill>
                <a:latin typeface="Comic Sans MS"/>
                <a:ea typeface="Comic Sans MS"/>
                <a:cs typeface="Comic Sans MS"/>
                <a:sym typeface="Comic Sans MS"/>
              </a:rPr>
              <a:t>Kamu kurum ve kuruluşları ile özel sektör işletmelerinde yöneticilerin ofis çalışmalarına katkı sağlamak ve büro faaliyetlerinde bulunmak üzere görev alabilecek nitelikli insan gücü yetiştirmektir.</a:t>
            </a:r>
            <a:endParaRPr/>
          </a:p>
        </p:txBody>
      </p:sp>
      <p:pic>
        <p:nvPicPr>
          <p:cNvPr id="104" name="Google Shape;104;p2" descr="Etkili Bir Toplantı İçin 4 Temel Kuralı Öğrenin | Elemanuzmani.com"/>
          <p:cNvPicPr preferRelativeResize="0"/>
          <p:nvPr/>
        </p:nvPicPr>
        <p:blipFill rotWithShape="1">
          <a:blip r:embed="rId3">
            <a:alphaModFix/>
          </a:blip>
          <a:srcRect/>
          <a:stretch/>
        </p:blipFill>
        <p:spPr>
          <a:xfrm>
            <a:off x="4283968" y="2852936"/>
            <a:ext cx="4608512" cy="3071142"/>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p:tgtEl>
                                          <p:spTgt spid="10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3">
                                            <p:txEl>
                                              <p:pRg st="0" end="0"/>
                                            </p:txEl>
                                          </p:spTgt>
                                        </p:tgtEl>
                                        <p:attrNameLst>
                                          <p:attrName>style.visibility</p:attrName>
                                        </p:attrNameLst>
                                      </p:cBhvr>
                                      <p:to>
                                        <p:strVal val="visible"/>
                                      </p:to>
                                    </p:set>
                                    <p:animEffect transition="in" filter="fade">
                                      <p:cBhvr>
                                        <p:cTn id="11" dur="500"/>
                                        <p:tgtEl>
                                          <p:spTgt spid="10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txBox="1">
            <a:spLocks noGrp="1"/>
          </p:cNvSpPr>
          <p:nvPr>
            <p:ph type="ctrTitle"/>
          </p:nvPr>
        </p:nvSpPr>
        <p:spPr>
          <a:xfrm>
            <a:off x="3366868" y="533400"/>
            <a:ext cx="5105400" cy="2868168"/>
          </a:xfrm>
          <a:prstGeom prst="rect">
            <a:avLst/>
          </a:prstGeom>
          <a:noFill/>
          <a:ln>
            <a:noFill/>
          </a:ln>
        </p:spPr>
        <p:txBody>
          <a:bodyPr spcFirstLastPara="1" wrap="square" lIns="45700" tIns="0" rIns="45700" bIns="0" anchor="b" anchorCtr="0">
            <a:noAutofit/>
          </a:bodyPr>
          <a:lstStyle/>
          <a:p>
            <a:pPr marL="0" lvl="0" indent="0" algn="r" rtl="0">
              <a:spcBef>
                <a:spcPts val="0"/>
              </a:spcBef>
              <a:spcAft>
                <a:spcPts val="0"/>
              </a:spcAft>
              <a:buClr>
                <a:srgbClr val="FFFF00"/>
              </a:buClr>
              <a:buSzPts val="4000"/>
              <a:buFont typeface="Times New Roman"/>
              <a:buNone/>
            </a:pPr>
            <a:r>
              <a:rPr lang="tr-TR" sz="4000">
                <a:solidFill>
                  <a:srgbClr val="FFFF00"/>
                </a:solidFill>
                <a:latin typeface="Times New Roman"/>
                <a:ea typeface="Times New Roman"/>
                <a:cs typeface="Times New Roman"/>
                <a:sym typeface="Times New Roman"/>
              </a:rPr>
              <a:t>BÜRO YÖNETİMİ ALANI VE YÖNETİCİ ASİSTANLIĞI BÖLÜMÜ</a:t>
            </a:r>
            <a:endParaRPr/>
          </a:p>
        </p:txBody>
      </p:sp>
      <p:sp>
        <p:nvSpPr>
          <p:cNvPr id="286" name="Google Shape;286;p22"/>
          <p:cNvSpPr txBox="1">
            <a:spLocks noGrp="1"/>
          </p:cNvSpPr>
          <p:nvPr>
            <p:ph type="subTitle" idx="1"/>
          </p:nvPr>
        </p:nvSpPr>
        <p:spPr>
          <a:xfrm>
            <a:off x="3354442" y="3539864"/>
            <a:ext cx="5114778" cy="1101248"/>
          </a:xfrm>
          <a:prstGeom prst="rect">
            <a:avLst/>
          </a:prstGeom>
          <a:noFill/>
          <a:ln>
            <a:noFill/>
          </a:ln>
        </p:spPr>
        <p:txBody>
          <a:bodyPr spcFirstLastPara="1" wrap="square" lIns="45700" tIns="0" rIns="45700" bIns="0" anchor="t" anchorCtr="0">
            <a:normAutofit/>
          </a:bodyPr>
          <a:lstStyle/>
          <a:p>
            <a:pPr marL="0" lvl="0" indent="0" algn="r" rtl="0">
              <a:spcBef>
                <a:spcPts val="0"/>
              </a:spcBef>
              <a:spcAft>
                <a:spcPts val="0"/>
              </a:spcAft>
              <a:buSzPts val="2920"/>
              <a:buNone/>
            </a:pPr>
            <a:r>
              <a:rPr lang="tr-TR" sz="4000">
                <a:solidFill>
                  <a:srgbClr val="0C0C0C"/>
                </a:solidFill>
                <a:latin typeface="Times New Roman"/>
                <a:ea typeface="Times New Roman"/>
                <a:cs typeface="Times New Roman"/>
                <a:sym typeface="Times New Roman"/>
              </a:rPr>
              <a:t>İŞ İMKANLARI</a:t>
            </a:r>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3"/>
          <p:cNvSpPr txBox="1">
            <a:spLocks noGrp="1"/>
          </p:cNvSpPr>
          <p:nvPr>
            <p:ph type="title"/>
          </p:nvPr>
        </p:nvSpPr>
        <p:spPr>
          <a:xfrm>
            <a:off x="457200" y="320040"/>
            <a:ext cx="7715200" cy="1143000"/>
          </a:xfrm>
          <a:prstGeom prst="rect">
            <a:avLst/>
          </a:prstGeom>
          <a:noFill/>
          <a:ln>
            <a:noFill/>
          </a:ln>
        </p:spPr>
        <p:txBody>
          <a:bodyPr spcFirstLastPara="1" wrap="square" lIns="45700" tIns="0" rIns="45700" bIns="0" anchor="b" anchorCtr="0">
            <a:normAutofit fontScale="90000"/>
          </a:bodyPr>
          <a:lstStyle/>
          <a:p>
            <a:pPr marL="0" lvl="0" indent="0" algn="l" rtl="0">
              <a:spcBef>
                <a:spcPts val="0"/>
              </a:spcBef>
              <a:spcAft>
                <a:spcPts val="0"/>
              </a:spcAft>
              <a:buClr>
                <a:srgbClr val="FEF7F0"/>
              </a:buClr>
              <a:buSzPct val="100000"/>
              <a:buFont typeface="Trebuchet MS"/>
              <a:buNone/>
            </a:pPr>
            <a:r>
              <a:rPr lang="tr-TR"/>
              <a:t>BÜRO YÖNETIMI BÖLÜMÜ OKURSANIZ;</a:t>
            </a:r>
            <a:endParaRPr/>
          </a:p>
        </p:txBody>
      </p:sp>
      <p:sp>
        <p:nvSpPr>
          <p:cNvPr id="292" name="Google Shape;292;p23"/>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898"/>
              <a:buFont typeface="Noto Sans Symbols"/>
              <a:buChar char="⮚"/>
            </a:pPr>
            <a:r>
              <a:rPr lang="tr-TR"/>
              <a:t>Devlet Kurumlarına Memur olarak atanabilirsiniz.</a:t>
            </a:r>
            <a:endParaRPr/>
          </a:p>
        </p:txBody>
      </p:sp>
      <p:pic>
        <p:nvPicPr>
          <p:cNvPr id="293" name="Google Shape;293;p23" descr="Memur annelere yarım gün çalışma izni yasallaştı mı? - Personel ..."/>
          <p:cNvPicPr preferRelativeResize="0"/>
          <p:nvPr/>
        </p:nvPicPr>
        <p:blipFill rotWithShape="1">
          <a:blip r:embed="rId3">
            <a:alphaModFix/>
          </a:blip>
          <a:srcRect/>
          <a:stretch/>
        </p:blipFill>
        <p:spPr>
          <a:xfrm>
            <a:off x="1187624" y="2852936"/>
            <a:ext cx="5695950" cy="34480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a:spLocks noGrp="1"/>
          </p:cNvSpPr>
          <p:nvPr>
            <p:ph type="title"/>
          </p:nvPr>
        </p:nvSpPr>
        <p:spPr>
          <a:xfrm>
            <a:off x="457200" y="320040"/>
            <a:ext cx="8003232" cy="1143000"/>
          </a:xfrm>
          <a:prstGeom prst="rect">
            <a:avLst/>
          </a:prstGeom>
          <a:noFill/>
          <a:ln>
            <a:noFill/>
          </a:ln>
        </p:spPr>
        <p:txBody>
          <a:bodyPr spcFirstLastPara="1" wrap="square" lIns="45700" tIns="0" rIns="45700" bIns="0" anchor="b" anchorCtr="0">
            <a:normAutofit fontScale="90000"/>
          </a:bodyPr>
          <a:lstStyle/>
          <a:p>
            <a:pPr marL="0" lvl="0" indent="0" algn="l" rtl="0">
              <a:spcBef>
                <a:spcPts val="0"/>
              </a:spcBef>
              <a:spcAft>
                <a:spcPts val="0"/>
              </a:spcAft>
              <a:buClr>
                <a:srgbClr val="FEF7F0"/>
              </a:buClr>
              <a:buSzPct val="100000"/>
              <a:buFont typeface="Trebuchet MS"/>
              <a:buNone/>
            </a:pPr>
            <a:r>
              <a:rPr lang="tr-TR"/>
              <a:t>BÜRO YÖNETIMI BÖLÜMÜ OKURSANIZ;</a:t>
            </a:r>
            <a:endParaRPr/>
          </a:p>
        </p:txBody>
      </p:sp>
      <p:sp>
        <p:nvSpPr>
          <p:cNvPr id="299" name="Google Shape;299;p24"/>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4"/>
              <a:buFont typeface="Noto Sans Symbols"/>
              <a:buChar char="⮚"/>
            </a:pPr>
            <a:r>
              <a:rPr lang="tr-TR" sz="2800">
                <a:solidFill>
                  <a:srgbClr val="002060"/>
                </a:solidFill>
                <a:latin typeface="Times New Roman"/>
                <a:ea typeface="Times New Roman"/>
                <a:cs typeface="Times New Roman"/>
                <a:sym typeface="Times New Roman"/>
              </a:rPr>
              <a:t>İnsan Kaynakları ve Halkla İlişkiler departmanlarında çalışabilirsiniz.</a:t>
            </a:r>
            <a:endParaRPr/>
          </a:p>
          <a:p>
            <a:pPr marL="274320" lvl="0" indent="-153797" algn="l" rtl="0">
              <a:spcBef>
                <a:spcPts val="600"/>
              </a:spcBef>
              <a:spcAft>
                <a:spcPts val="0"/>
              </a:spcAft>
              <a:buSzPts val="1898"/>
              <a:buNone/>
            </a:pPr>
            <a:endParaRPr/>
          </a:p>
        </p:txBody>
      </p:sp>
      <p:pic>
        <p:nvPicPr>
          <p:cNvPr id="300" name="Google Shape;300;p24" descr="İnsan Kaynakları Nedir? Görevleri Nelerdir? | IIENSTITU"/>
          <p:cNvPicPr preferRelativeResize="0"/>
          <p:nvPr/>
        </p:nvPicPr>
        <p:blipFill rotWithShape="1">
          <a:blip r:embed="rId3">
            <a:alphaModFix/>
          </a:blip>
          <a:srcRect/>
          <a:stretch/>
        </p:blipFill>
        <p:spPr>
          <a:xfrm>
            <a:off x="755576" y="2924944"/>
            <a:ext cx="7020272" cy="35070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5"/>
          <p:cNvSpPr txBox="1">
            <a:spLocks noGrp="1"/>
          </p:cNvSpPr>
          <p:nvPr>
            <p:ph type="title"/>
          </p:nvPr>
        </p:nvSpPr>
        <p:spPr>
          <a:xfrm>
            <a:off x="457200" y="320040"/>
            <a:ext cx="8219256" cy="1143000"/>
          </a:xfrm>
          <a:prstGeom prst="rect">
            <a:avLst/>
          </a:prstGeom>
          <a:noFill/>
          <a:ln>
            <a:noFill/>
          </a:ln>
        </p:spPr>
        <p:txBody>
          <a:bodyPr spcFirstLastPara="1" wrap="square" lIns="45700" tIns="0" rIns="45700" bIns="0" anchor="b" anchorCtr="0">
            <a:normAutofit fontScale="90000"/>
          </a:bodyPr>
          <a:lstStyle/>
          <a:p>
            <a:pPr marL="0" lvl="0" indent="0" algn="l" rtl="0">
              <a:spcBef>
                <a:spcPts val="0"/>
              </a:spcBef>
              <a:spcAft>
                <a:spcPts val="0"/>
              </a:spcAft>
              <a:buClr>
                <a:srgbClr val="FEF7F0"/>
              </a:buClr>
              <a:buSzPct val="100000"/>
              <a:buFont typeface="Trebuchet MS"/>
              <a:buNone/>
            </a:pPr>
            <a:r>
              <a:rPr lang="tr-TR"/>
              <a:t>BÜRO YÖNETIMI BÖLÜMÜ OKURSANIZ;</a:t>
            </a:r>
            <a:endParaRPr/>
          </a:p>
        </p:txBody>
      </p:sp>
      <p:sp>
        <p:nvSpPr>
          <p:cNvPr id="306" name="Google Shape;306;p25"/>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4"/>
              <a:buFont typeface="Noto Sans Symbols"/>
              <a:buChar char="⮚"/>
            </a:pPr>
            <a:r>
              <a:rPr lang="tr-TR" sz="2800">
                <a:solidFill>
                  <a:srgbClr val="E36305"/>
                </a:solidFill>
                <a:latin typeface="Times New Roman"/>
                <a:ea typeface="Times New Roman"/>
                <a:cs typeface="Times New Roman"/>
                <a:sym typeface="Times New Roman"/>
              </a:rPr>
              <a:t>Çağrı Merkezi Elemanı olarak çalışabilirsiniz.</a:t>
            </a:r>
            <a:endParaRPr/>
          </a:p>
        </p:txBody>
      </p:sp>
      <p:pic>
        <p:nvPicPr>
          <p:cNvPr id="307" name="Google Shape;307;p25" descr="En az ilköğretim mezunu İŞKUR çağrı merkezi müşteri temsilcisi ..."/>
          <p:cNvPicPr preferRelativeResize="0"/>
          <p:nvPr/>
        </p:nvPicPr>
        <p:blipFill rotWithShape="1">
          <a:blip r:embed="rId3">
            <a:alphaModFix/>
          </a:blip>
          <a:srcRect/>
          <a:stretch/>
        </p:blipFill>
        <p:spPr>
          <a:xfrm>
            <a:off x="827584" y="2348880"/>
            <a:ext cx="6210300" cy="3810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6"/>
          <p:cNvSpPr txBox="1">
            <a:spLocks noGrp="1"/>
          </p:cNvSpPr>
          <p:nvPr>
            <p:ph type="title"/>
          </p:nvPr>
        </p:nvSpPr>
        <p:spPr>
          <a:xfrm>
            <a:off x="457200" y="320040"/>
            <a:ext cx="7859216" cy="1143000"/>
          </a:xfrm>
          <a:prstGeom prst="rect">
            <a:avLst/>
          </a:prstGeom>
          <a:noFill/>
          <a:ln>
            <a:noFill/>
          </a:ln>
        </p:spPr>
        <p:txBody>
          <a:bodyPr spcFirstLastPara="1" wrap="square" lIns="45700" tIns="0" rIns="45700" bIns="0" anchor="b" anchorCtr="0">
            <a:normAutofit fontScale="90000"/>
          </a:bodyPr>
          <a:lstStyle/>
          <a:p>
            <a:pPr marL="0" lvl="0" indent="0" algn="l" rtl="0">
              <a:spcBef>
                <a:spcPts val="0"/>
              </a:spcBef>
              <a:spcAft>
                <a:spcPts val="0"/>
              </a:spcAft>
              <a:buClr>
                <a:srgbClr val="FEF7F0"/>
              </a:buClr>
              <a:buSzPct val="100000"/>
              <a:buFont typeface="Trebuchet MS"/>
              <a:buNone/>
            </a:pPr>
            <a:r>
              <a:rPr lang="tr-TR"/>
              <a:t>BÜRO YÖNETIMI BÖLÜMÜ OKURSANIZ;</a:t>
            </a:r>
            <a:endParaRPr/>
          </a:p>
        </p:txBody>
      </p:sp>
      <p:sp>
        <p:nvSpPr>
          <p:cNvPr id="313" name="Google Shape;313;p26"/>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4"/>
              <a:buFont typeface="Noto Sans Symbols"/>
              <a:buChar char="⮚"/>
            </a:pPr>
            <a:r>
              <a:rPr lang="tr-TR" sz="2800">
                <a:solidFill>
                  <a:srgbClr val="763313"/>
                </a:solidFill>
                <a:latin typeface="Times New Roman"/>
                <a:ea typeface="Times New Roman"/>
                <a:cs typeface="Times New Roman"/>
                <a:sym typeface="Times New Roman"/>
              </a:rPr>
              <a:t>Hastanelerde Tıbbi Sekreter olarak çalışabilirsiniz.</a:t>
            </a:r>
            <a:endParaRPr/>
          </a:p>
          <a:p>
            <a:pPr marL="274320" lvl="0" indent="-274320" algn="l" rtl="0">
              <a:spcBef>
                <a:spcPts val="0"/>
              </a:spcBef>
              <a:spcAft>
                <a:spcPts val="0"/>
              </a:spcAft>
              <a:buSzPts val="2044"/>
              <a:buNone/>
            </a:pPr>
            <a:endParaRPr sz="2800">
              <a:solidFill>
                <a:srgbClr val="E36305"/>
              </a:solidFill>
              <a:latin typeface="Times New Roman"/>
              <a:ea typeface="Times New Roman"/>
              <a:cs typeface="Times New Roman"/>
              <a:sym typeface="Times New Roman"/>
            </a:endParaRPr>
          </a:p>
        </p:txBody>
      </p:sp>
      <p:pic>
        <p:nvPicPr>
          <p:cNvPr id="314" name="Google Shape;314;p26" descr="Tıbbi Sekreter Maaşları 2020 Ne Kadar? - Tercihiniyap.net"/>
          <p:cNvPicPr preferRelativeResize="0"/>
          <p:nvPr/>
        </p:nvPicPr>
        <p:blipFill rotWithShape="1">
          <a:blip r:embed="rId3">
            <a:alphaModFix/>
          </a:blip>
          <a:srcRect/>
          <a:stretch/>
        </p:blipFill>
        <p:spPr>
          <a:xfrm>
            <a:off x="1043608" y="2816408"/>
            <a:ext cx="5832648" cy="3560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7"/>
          <p:cNvSpPr txBox="1">
            <a:spLocks noGrp="1"/>
          </p:cNvSpPr>
          <p:nvPr>
            <p:ph type="title"/>
          </p:nvPr>
        </p:nvSpPr>
        <p:spPr>
          <a:xfrm>
            <a:off x="457200" y="320040"/>
            <a:ext cx="8003232" cy="1143000"/>
          </a:xfrm>
          <a:prstGeom prst="rect">
            <a:avLst/>
          </a:prstGeom>
          <a:noFill/>
          <a:ln>
            <a:noFill/>
          </a:ln>
        </p:spPr>
        <p:txBody>
          <a:bodyPr spcFirstLastPara="1" wrap="square" lIns="45700" tIns="0" rIns="45700" bIns="0" anchor="b" anchorCtr="0">
            <a:normAutofit fontScale="90000"/>
          </a:bodyPr>
          <a:lstStyle/>
          <a:p>
            <a:pPr marL="0" lvl="0" indent="0" algn="l" rtl="0">
              <a:spcBef>
                <a:spcPts val="0"/>
              </a:spcBef>
              <a:spcAft>
                <a:spcPts val="0"/>
              </a:spcAft>
              <a:buClr>
                <a:srgbClr val="FEF7F0"/>
              </a:buClr>
              <a:buSzPct val="100000"/>
              <a:buFont typeface="Trebuchet MS"/>
              <a:buNone/>
            </a:pPr>
            <a:r>
              <a:rPr lang="tr-TR"/>
              <a:t>BÜRO YÖNETIMI BÖLÜMÜ OKURSANIZ;</a:t>
            </a:r>
            <a:endParaRPr/>
          </a:p>
        </p:txBody>
      </p:sp>
      <p:sp>
        <p:nvSpPr>
          <p:cNvPr id="320" name="Google Shape;320;p27"/>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4"/>
              <a:buFont typeface="Noto Sans Symbols"/>
              <a:buChar char="⮚"/>
            </a:pPr>
            <a:r>
              <a:rPr lang="tr-TR" sz="2800">
                <a:solidFill>
                  <a:srgbClr val="946204"/>
                </a:solidFill>
                <a:latin typeface="Times New Roman"/>
                <a:ea typeface="Times New Roman"/>
                <a:cs typeface="Times New Roman"/>
                <a:sym typeface="Times New Roman"/>
              </a:rPr>
              <a:t>Avukatlık bürolarında Hukuk Sekreteri olarak çalışabilirsiniz.</a:t>
            </a:r>
            <a:endParaRPr/>
          </a:p>
          <a:p>
            <a:pPr marL="274320" lvl="0" indent="-274320" algn="l" rtl="0">
              <a:spcBef>
                <a:spcPts val="0"/>
              </a:spcBef>
              <a:spcAft>
                <a:spcPts val="0"/>
              </a:spcAft>
              <a:buSzPts val="2044"/>
              <a:buNone/>
            </a:pPr>
            <a:endParaRPr sz="2800">
              <a:solidFill>
                <a:srgbClr val="E36305"/>
              </a:solidFill>
              <a:latin typeface="Times New Roman"/>
              <a:ea typeface="Times New Roman"/>
              <a:cs typeface="Times New Roman"/>
              <a:sym typeface="Times New Roman"/>
            </a:endParaRPr>
          </a:p>
        </p:txBody>
      </p:sp>
      <p:pic>
        <p:nvPicPr>
          <p:cNvPr id="321" name="Google Shape;321;p27" descr="Hukuk Sekreteri Kimdir? – Yönetici Asistanlarından Haberler"/>
          <p:cNvPicPr preferRelativeResize="0"/>
          <p:nvPr/>
        </p:nvPicPr>
        <p:blipFill rotWithShape="1">
          <a:blip r:embed="rId3">
            <a:alphaModFix/>
          </a:blip>
          <a:srcRect/>
          <a:stretch/>
        </p:blipFill>
        <p:spPr>
          <a:xfrm>
            <a:off x="2051720" y="3068960"/>
            <a:ext cx="4286250" cy="28765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a:spLocks noGrp="1"/>
          </p:cNvSpPr>
          <p:nvPr>
            <p:ph type="title"/>
          </p:nvPr>
        </p:nvSpPr>
        <p:spPr>
          <a:xfrm>
            <a:off x="457200" y="320040"/>
            <a:ext cx="7931224" cy="1143000"/>
          </a:xfrm>
          <a:prstGeom prst="rect">
            <a:avLst/>
          </a:prstGeom>
          <a:noFill/>
          <a:ln>
            <a:noFill/>
          </a:ln>
        </p:spPr>
        <p:txBody>
          <a:bodyPr spcFirstLastPara="1" wrap="square" lIns="45700" tIns="0" rIns="45700" bIns="0" anchor="b" anchorCtr="0">
            <a:normAutofit fontScale="90000"/>
          </a:bodyPr>
          <a:lstStyle/>
          <a:p>
            <a:pPr marL="0" lvl="0" indent="0" algn="l" rtl="0">
              <a:spcBef>
                <a:spcPts val="0"/>
              </a:spcBef>
              <a:spcAft>
                <a:spcPts val="0"/>
              </a:spcAft>
              <a:buClr>
                <a:srgbClr val="FEF7F0"/>
              </a:buClr>
              <a:buSzPct val="100000"/>
              <a:buFont typeface="Trebuchet MS"/>
              <a:buNone/>
            </a:pPr>
            <a:r>
              <a:rPr lang="tr-TR"/>
              <a:t>BÜRO YÖNETIMI BÖLÜMÜ OKURSANIZ;</a:t>
            </a:r>
            <a:endParaRPr/>
          </a:p>
        </p:txBody>
      </p:sp>
      <p:sp>
        <p:nvSpPr>
          <p:cNvPr id="327" name="Google Shape;327;p28"/>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4"/>
              <a:buFont typeface="Noto Sans Symbols"/>
              <a:buChar char="⮚"/>
            </a:pPr>
            <a:r>
              <a:rPr lang="tr-TR" sz="2800">
                <a:solidFill>
                  <a:srgbClr val="B14C1D"/>
                </a:solidFill>
                <a:latin typeface="Times New Roman"/>
                <a:ea typeface="Times New Roman"/>
                <a:cs typeface="Times New Roman"/>
                <a:sym typeface="Times New Roman"/>
              </a:rPr>
              <a:t>Adalet Saraylarında Zabıt Katibi olabilirsiniz.</a:t>
            </a:r>
            <a:endParaRPr/>
          </a:p>
          <a:p>
            <a:pPr marL="274320" lvl="0" indent="-274320" algn="l" rtl="0">
              <a:spcBef>
                <a:spcPts val="0"/>
              </a:spcBef>
              <a:spcAft>
                <a:spcPts val="0"/>
              </a:spcAft>
              <a:buSzPts val="2044"/>
              <a:buNone/>
            </a:pPr>
            <a:endParaRPr sz="2800">
              <a:solidFill>
                <a:srgbClr val="E36305"/>
              </a:solidFill>
              <a:latin typeface="Times New Roman"/>
              <a:ea typeface="Times New Roman"/>
              <a:cs typeface="Times New Roman"/>
              <a:sym typeface="Times New Roman"/>
            </a:endParaRPr>
          </a:p>
        </p:txBody>
      </p:sp>
      <p:pic>
        <p:nvPicPr>
          <p:cNvPr id="328" name="Google Shape;328;p28" descr="Mahkemelere zabıt katibi dayanmadı - Evrensel.net"/>
          <p:cNvPicPr preferRelativeResize="0"/>
          <p:nvPr/>
        </p:nvPicPr>
        <p:blipFill rotWithShape="1">
          <a:blip r:embed="rId3">
            <a:alphaModFix/>
          </a:blip>
          <a:srcRect/>
          <a:stretch/>
        </p:blipFill>
        <p:spPr>
          <a:xfrm>
            <a:off x="1619672" y="2420888"/>
            <a:ext cx="5192688" cy="34617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9"/>
          <p:cNvSpPr txBox="1">
            <a:spLocks noGrp="1"/>
          </p:cNvSpPr>
          <p:nvPr>
            <p:ph type="title"/>
          </p:nvPr>
        </p:nvSpPr>
        <p:spPr>
          <a:xfrm>
            <a:off x="457200" y="320040"/>
            <a:ext cx="7931224" cy="1143000"/>
          </a:xfrm>
          <a:prstGeom prst="rect">
            <a:avLst/>
          </a:prstGeom>
          <a:noFill/>
          <a:ln>
            <a:noFill/>
          </a:ln>
        </p:spPr>
        <p:txBody>
          <a:bodyPr spcFirstLastPara="1" wrap="square" lIns="45700" tIns="0" rIns="45700" bIns="0" anchor="b" anchorCtr="0">
            <a:normAutofit fontScale="90000"/>
          </a:bodyPr>
          <a:lstStyle/>
          <a:p>
            <a:pPr marL="0" lvl="0" indent="0" algn="l" rtl="0">
              <a:spcBef>
                <a:spcPts val="0"/>
              </a:spcBef>
              <a:spcAft>
                <a:spcPts val="0"/>
              </a:spcAft>
              <a:buClr>
                <a:srgbClr val="FEF7F0"/>
              </a:buClr>
              <a:buSzPct val="100000"/>
              <a:buFont typeface="Trebuchet MS"/>
              <a:buNone/>
            </a:pPr>
            <a:r>
              <a:rPr lang="tr-TR"/>
              <a:t>BÜRO YÖNETIMI BÖLÜMÜ OKURSANIZ;</a:t>
            </a:r>
            <a:endParaRPr/>
          </a:p>
        </p:txBody>
      </p:sp>
      <p:sp>
        <p:nvSpPr>
          <p:cNvPr id="334" name="Google Shape;334;p29"/>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52"/>
              <a:buNone/>
            </a:pPr>
            <a:r>
              <a:rPr lang="tr-TR" sz="2400">
                <a:latin typeface="Times New Roman"/>
                <a:ea typeface="Times New Roman"/>
                <a:cs typeface="Times New Roman"/>
                <a:sym typeface="Times New Roman"/>
              </a:rPr>
              <a:t>Ayrıca</a:t>
            </a:r>
            <a:endParaRPr/>
          </a:p>
          <a:p>
            <a:pPr marL="0" lvl="0" indent="0" algn="l" rtl="0">
              <a:spcBef>
                <a:spcPts val="0"/>
              </a:spcBef>
              <a:spcAft>
                <a:spcPts val="0"/>
              </a:spcAft>
              <a:buSzPts val="1752"/>
              <a:buNone/>
            </a:pPr>
            <a:endParaRPr sz="2400">
              <a:latin typeface="Times New Roman"/>
              <a:ea typeface="Times New Roman"/>
              <a:cs typeface="Times New Roman"/>
              <a:sym typeface="Times New Roman"/>
            </a:endParaRPr>
          </a:p>
          <a:p>
            <a:pPr marL="274320" lvl="0" indent="-274320" algn="l" rtl="0">
              <a:spcBef>
                <a:spcPts val="0"/>
              </a:spcBef>
              <a:spcAft>
                <a:spcPts val="0"/>
              </a:spcAft>
              <a:buSzPts val="1752"/>
              <a:buFont typeface="Noto Sans Symbols"/>
              <a:buChar char="⮚"/>
            </a:pPr>
            <a:r>
              <a:rPr lang="tr-TR" sz="2400">
                <a:latin typeface="Times New Roman"/>
                <a:ea typeface="Times New Roman"/>
                <a:cs typeface="Times New Roman"/>
                <a:sym typeface="Times New Roman"/>
              </a:rPr>
              <a:t>Çeşitli İşletmeler ve idarelerinde,</a:t>
            </a:r>
            <a:endParaRPr/>
          </a:p>
          <a:p>
            <a:pPr marL="274320" lvl="0" indent="-274320" algn="l" rtl="0">
              <a:spcBef>
                <a:spcPts val="0"/>
              </a:spcBef>
              <a:spcAft>
                <a:spcPts val="0"/>
              </a:spcAft>
              <a:buSzPts val="1752"/>
              <a:buNone/>
            </a:pPr>
            <a:endParaRPr sz="2400">
              <a:latin typeface="Times New Roman"/>
              <a:ea typeface="Times New Roman"/>
              <a:cs typeface="Times New Roman"/>
              <a:sym typeface="Times New Roman"/>
            </a:endParaRPr>
          </a:p>
          <a:p>
            <a:pPr marL="274320" lvl="0" indent="-274320" algn="l" rtl="0">
              <a:spcBef>
                <a:spcPts val="0"/>
              </a:spcBef>
              <a:spcAft>
                <a:spcPts val="0"/>
              </a:spcAft>
              <a:buSzPts val="1752"/>
              <a:buFont typeface="Noto Sans Symbols"/>
              <a:buChar char="⮚"/>
            </a:pPr>
            <a:r>
              <a:rPr lang="tr-TR" sz="2400">
                <a:latin typeface="Times New Roman"/>
                <a:ea typeface="Times New Roman"/>
                <a:cs typeface="Times New Roman"/>
                <a:sym typeface="Times New Roman"/>
              </a:rPr>
              <a:t>Hekimlik Bürolarında,</a:t>
            </a:r>
            <a:endParaRPr/>
          </a:p>
          <a:p>
            <a:pPr marL="274320" lvl="0" indent="-274320" algn="l" rtl="0">
              <a:spcBef>
                <a:spcPts val="0"/>
              </a:spcBef>
              <a:spcAft>
                <a:spcPts val="0"/>
              </a:spcAft>
              <a:buSzPts val="1752"/>
              <a:buNone/>
            </a:pPr>
            <a:endParaRPr sz="2400">
              <a:latin typeface="Times New Roman"/>
              <a:ea typeface="Times New Roman"/>
              <a:cs typeface="Times New Roman"/>
              <a:sym typeface="Times New Roman"/>
            </a:endParaRPr>
          </a:p>
          <a:p>
            <a:pPr marL="274320" lvl="0" indent="-274320" algn="l" rtl="0">
              <a:spcBef>
                <a:spcPts val="0"/>
              </a:spcBef>
              <a:spcAft>
                <a:spcPts val="0"/>
              </a:spcAft>
              <a:buSzPts val="1752"/>
              <a:buFont typeface="Noto Sans Symbols"/>
              <a:buChar char="⮚"/>
            </a:pPr>
            <a:r>
              <a:rPr lang="tr-TR" sz="2400">
                <a:latin typeface="Times New Roman"/>
                <a:ea typeface="Times New Roman"/>
                <a:cs typeface="Times New Roman"/>
                <a:sym typeface="Times New Roman"/>
              </a:rPr>
              <a:t>Mühendislik Bürolarında,</a:t>
            </a:r>
            <a:endParaRPr/>
          </a:p>
          <a:p>
            <a:pPr marL="274320" lvl="0" indent="-274320" algn="l" rtl="0">
              <a:spcBef>
                <a:spcPts val="0"/>
              </a:spcBef>
              <a:spcAft>
                <a:spcPts val="0"/>
              </a:spcAft>
              <a:buSzPts val="1752"/>
              <a:buNone/>
            </a:pPr>
            <a:endParaRPr sz="2400">
              <a:latin typeface="Times New Roman"/>
              <a:ea typeface="Times New Roman"/>
              <a:cs typeface="Times New Roman"/>
              <a:sym typeface="Times New Roman"/>
            </a:endParaRPr>
          </a:p>
          <a:p>
            <a:pPr marL="274320" lvl="0" indent="-274320" algn="l" rtl="0">
              <a:spcBef>
                <a:spcPts val="0"/>
              </a:spcBef>
              <a:spcAft>
                <a:spcPts val="0"/>
              </a:spcAft>
              <a:buSzPts val="1752"/>
              <a:buFont typeface="Noto Sans Symbols"/>
              <a:buChar char="⮚"/>
            </a:pPr>
            <a:r>
              <a:rPr lang="tr-TR" sz="2400">
                <a:latin typeface="Times New Roman"/>
                <a:ea typeface="Times New Roman"/>
                <a:cs typeface="Times New Roman"/>
                <a:sym typeface="Times New Roman"/>
              </a:rPr>
              <a:t>Mimarlık Bürolarında</a:t>
            </a:r>
            <a:endParaRPr/>
          </a:p>
          <a:p>
            <a:pPr marL="274320" lvl="0" indent="-163068" algn="l" rtl="0">
              <a:spcBef>
                <a:spcPts val="0"/>
              </a:spcBef>
              <a:spcAft>
                <a:spcPts val="0"/>
              </a:spcAft>
              <a:buSzPts val="1752"/>
              <a:buFont typeface="Noto Sans Symbols"/>
              <a:buNone/>
            </a:pPr>
            <a:endParaRPr sz="2400">
              <a:latin typeface="Times New Roman"/>
              <a:ea typeface="Times New Roman"/>
              <a:cs typeface="Times New Roman"/>
              <a:sym typeface="Times New Roman"/>
            </a:endParaRPr>
          </a:p>
          <a:p>
            <a:pPr marL="274320" lvl="0" indent="-274320" algn="l" rtl="0">
              <a:spcBef>
                <a:spcPts val="0"/>
              </a:spcBef>
              <a:spcAft>
                <a:spcPts val="0"/>
              </a:spcAft>
              <a:buSzPts val="1752"/>
              <a:buFont typeface="Noto Sans Symbols"/>
              <a:buChar char="⮚"/>
            </a:pPr>
            <a:r>
              <a:rPr lang="tr-TR" sz="2400">
                <a:latin typeface="Times New Roman"/>
                <a:ea typeface="Times New Roman"/>
                <a:cs typeface="Times New Roman"/>
                <a:sym typeface="Times New Roman"/>
              </a:rPr>
              <a:t>Hatta tüm iş kollarında iş bulabilme imkanına sahipsiniz.</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0"/>
          <p:cNvSpPr txBox="1">
            <a:spLocks noGrp="1"/>
          </p:cNvSpPr>
          <p:nvPr>
            <p:ph type="ftr" idx="11"/>
          </p:nvPr>
        </p:nvSpPr>
        <p:spPr>
          <a:xfrm>
            <a:off x="1187624" y="0"/>
            <a:ext cx="6840760" cy="404663"/>
          </a:xfrm>
          <a:prstGeom prst="rect">
            <a:avLst/>
          </a:prstGeom>
          <a:noFill/>
          <a:ln>
            <a:noFill/>
          </a:ln>
        </p:spPr>
        <p:txBody>
          <a:bodyPr spcFirstLastPara="1" wrap="square" lIns="91425" tIns="0" rIns="91425" bIns="0" anchor="b" anchorCtr="0">
            <a:noAutofit/>
          </a:bodyPr>
          <a:lstStyle/>
          <a:p>
            <a:pPr marL="0" lvl="0" indent="0" algn="ctr" rtl="0">
              <a:spcBef>
                <a:spcPts val="0"/>
              </a:spcBef>
              <a:spcAft>
                <a:spcPts val="0"/>
              </a:spcAft>
              <a:buNone/>
            </a:pPr>
            <a:r>
              <a:rPr lang="tr-TR" sz="2800" cap="none">
                <a:solidFill>
                  <a:srgbClr val="FF0000"/>
                </a:solidFill>
                <a:latin typeface="Trebuchet MS"/>
                <a:ea typeface="Trebuchet MS"/>
                <a:cs typeface="Trebuchet MS"/>
                <a:sym typeface="Trebuchet MS"/>
              </a:rPr>
              <a:t>BÜRO YÖNETİMİ ALANI </a:t>
            </a:r>
            <a:endParaRPr/>
          </a:p>
        </p:txBody>
      </p:sp>
      <p:sp>
        <p:nvSpPr>
          <p:cNvPr id="340" name="Google Shape;340;p30"/>
          <p:cNvSpPr txBox="1"/>
          <p:nvPr/>
        </p:nvSpPr>
        <p:spPr>
          <a:xfrm>
            <a:off x="0" y="404813"/>
            <a:ext cx="9144000" cy="6453187"/>
          </a:xfrm>
          <a:prstGeom prst="rect">
            <a:avLst/>
          </a:prstGeom>
          <a:gradFill>
            <a:gsLst>
              <a:gs pos="0">
                <a:srgbClr val="FCE8EA"/>
              </a:gs>
              <a:gs pos="49000">
                <a:srgbClr val="EFADBB"/>
              </a:gs>
              <a:gs pos="49100">
                <a:srgbClr val="E397A9"/>
              </a:gs>
              <a:gs pos="92000">
                <a:srgbClr val="EFADBB"/>
              </a:gs>
              <a:gs pos="100000">
                <a:srgbClr val="F0BBC8"/>
              </a:gs>
            </a:gsLst>
            <a:lin ang="5400000" scaled="0"/>
          </a:gradFill>
          <a:ln w="11425" cap="flat" cmpd="sng">
            <a:solidFill>
              <a:schemeClr val="accent1"/>
            </a:solidFill>
            <a:prstDash val="solid"/>
            <a:round/>
            <a:headEnd type="none" w="sm" len="sm"/>
            <a:tailEnd type="none" w="sm" len="sm"/>
          </a:ln>
          <a:effectLst>
            <a:outerShdw blurRad="50800" dist="25000" dir="5400000" rotWithShape="0">
              <a:srgbClr val="000000"/>
            </a:outerShdw>
          </a:effectLst>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240"/>
              <a:buFont typeface="Noto Sans Symbols"/>
              <a:buNone/>
            </a:pPr>
            <a:endParaRPr sz="3200">
              <a:solidFill>
                <a:schemeClr val="dk2"/>
              </a:solidFill>
              <a:latin typeface="Trebuchet MS"/>
              <a:ea typeface="Trebuchet MS"/>
              <a:cs typeface="Trebuchet MS"/>
              <a:sym typeface="Trebuchet MS"/>
            </a:endParaRPr>
          </a:p>
          <a:p>
            <a:pPr marL="342900" marR="0" lvl="0" indent="-342900" algn="l" rtl="0">
              <a:spcBef>
                <a:spcPts val="640"/>
              </a:spcBef>
              <a:spcAft>
                <a:spcPts val="0"/>
              </a:spcAft>
              <a:buClr>
                <a:schemeClr val="accent1"/>
              </a:buClr>
              <a:buSzPts val="2240"/>
              <a:buFont typeface="Noto Sans Symbols"/>
              <a:buNone/>
            </a:pPr>
            <a:r>
              <a:rPr lang="tr-TR" sz="3200">
                <a:solidFill>
                  <a:schemeClr val="dk2"/>
                </a:solidFill>
                <a:latin typeface="Trebuchet MS"/>
                <a:ea typeface="Trebuchet MS"/>
                <a:cs typeface="Trebuchet MS"/>
                <a:sym typeface="Trebuchet MS"/>
              </a:rPr>
              <a:t>    </a:t>
            </a:r>
            <a:endParaRPr sz="3200">
              <a:solidFill>
                <a:schemeClr val="dk1"/>
              </a:solidFill>
              <a:latin typeface="Trebuchet MS"/>
              <a:ea typeface="Trebuchet MS"/>
              <a:cs typeface="Trebuchet MS"/>
              <a:sym typeface="Trebuchet MS"/>
            </a:endParaRPr>
          </a:p>
        </p:txBody>
      </p:sp>
      <p:cxnSp>
        <p:nvCxnSpPr>
          <p:cNvPr id="341" name="Google Shape;341;p30"/>
          <p:cNvCxnSpPr/>
          <p:nvPr/>
        </p:nvCxnSpPr>
        <p:spPr>
          <a:xfrm flipH="1">
            <a:off x="2843213" y="765175"/>
            <a:ext cx="1584325" cy="1079500"/>
          </a:xfrm>
          <a:prstGeom prst="straightConnector1">
            <a:avLst/>
          </a:prstGeom>
          <a:noFill/>
          <a:ln w="11425" cap="flat" cmpd="sng">
            <a:solidFill>
              <a:schemeClr val="dk1"/>
            </a:solidFill>
            <a:prstDash val="solid"/>
            <a:round/>
            <a:headEnd type="none" w="sm" len="sm"/>
            <a:tailEnd type="stealth" w="med" len="med"/>
          </a:ln>
        </p:spPr>
      </p:cxnSp>
      <p:cxnSp>
        <p:nvCxnSpPr>
          <p:cNvPr id="342" name="Google Shape;342;p30"/>
          <p:cNvCxnSpPr/>
          <p:nvPr/>
        </p:nvCxnSpPr>
        <p:spPr>
          <a:xfrm>
            <a:off x="4427538" y="765175"/>
            <a:ext cx="1512887" cy="1079500"/>
          </a:xfrm>
          <a:prstGeom prst="straightConnector1">
            <a:avLst/>
          </a:prstGeom>
          <a:noFill/>
          <a:ln w="11425" cap="flat" cmpd="sng">
            <a:solidFill>
              <a:schemeClr val="dk1"/>
            </a:solidFill>
            <a:prstDash val="solid"/>
            <a:round/>
            <a:headEnd type="none" w="sm" len="sm"/>
            <a:tailEnd type="stealth" w="med" len="med"/>
          </a:ln>
        </p:spPr>
      </p:cxnSp>
      <p:sp>
        <p:nvSpPr>
          <p:cNvPr id="343" name="Google Shape;343;p30"/>
          <p:cNvSpPr txBox="1"/>
          <p:nvPr/>
        </p:nvSpPr>
        <p:spPr>
          <a:xfrm>
            <a:off x="755650" y="2060575"/>
            <a:ext cx="36004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a:solidFill>
                  <a:srgbClr val="FF0000"/>
                </a:solidFill>
                <a:latin typeface="Arial"/>
                <a:ea typeface="Arial"/>
                <a:cs typeface="Arial"/>
                <a:sym typeface="Arial"/>
              </a:rPr>
              <a:t>LİSANS PROGRAMLARI( 4 YIL)</a:t>
            </a:r>
            <a:endParaRPr/>
          </a:p>
        </p:txBody>
      </p:sp>
      <p:sp>
        <p:nvSpPr>
          <p:cNvPr id="344" name="Google Shape;344;p30"/>
          <p:cNvSpPr txBox="1"/>
          <p:nvPr/>
        </p:nvSpPr>
        <p:spPr>
          <a:xfrm>
            <a:off x="4716463" y="2060575"/>
            <a:ext cx="4103687"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a:solidFill>
                  <a:srgbClr val="FF0000"/>
                </a:solidFill>
                <a:latin typeface="Arial"/>
                <a:ea typeface="Arial"/>
                <a:cs typeface="Arial"/>
                <a:sym typeface="Arial"/>
              </a:rPr>
              <a:t>ÖN LİSANS PROGRAMLARI( 2 YIL)</a:t>
            </a:r>
            <a:endParaRPr/>
          </a:p>
        </p:txBody>
      </p:sp>
      <p:sp>
        <p:nvSpPr>
          <p:cNvPr id="345" name="Google Shape;345;p30"/>
          <p:cNvSpPr txBox="1"/>
          <p:nvPr/>
        </p:nvSpPr>
        <p:spPr>
          <a:xfrm>
            <a:off x="827088" y="2636838"/>
            <a:ext cx="4249737" cy="984250"/>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dk1"/>
              </a:buClr>
              <a:buSzPts val="2000"/>
              <a:buFont typeface="Arial"/>
              <a:buChar char="•"/>
            </a:pPr>
            <a:r>
              <a:rPr lang="tr-TR" sz="2000">
                <a:solidFill>
                  <a:schemeClr val="dk1"/>
                </a:solidFill>
                <a:latin typeface="Arial"/>
                <a:ea typeface="Arial"/>
                <a:cs typeface="Arial"/>
                <a:sym typeface="Arial"/>
              </a:rPr>
              <a:t>Sağlık Yönetimi</a:t>
            </a:r>
            <a:endParaRPr/>
          </a:p>
          <a:p>
            <a:pPr marL="0" marR="0" lvl="0" indent="-127000" algn="l" rtl="0">
              <a:spcBef>
                <a:spcPts val="0"/>
              </a:spcBef>
              <a:spcAft>
                <a:spcPts val="0"/>
              </a:spcAft>
              <a:buClr>
                <a:schemeClr val="dk1"/>
              </a:buClr>
              <a:buSzPts val="2000"/>
              <a:buFont typeface="Arial"/>
              <a:buChar char="•"/>
            </a:pPr>
            <a:r>
              <a:rPr lang="tr-TR" sz="2000">
                <a:solidFill>
                  <a:schemeClr val="dk1"/>
                </a:solidFill>
                <a:latin typeface="Arial"/>
                <a:ea typeface="Arial"/>
                <a:cs typeface="Arial"/>
                <a:sym typeface="Arial"/>
              </a:rPr>
              <a:t>İnsan Kaynakları</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30"/>
          <p:cNvSpPr txBox="1"/>
          <p:nvPr/>
        </p:nvSpPr>
        <p:spPr>
          <a:xfrm>
            <a:off x="4356100" y="2517775"/>
            <a:ext cx="4537075" cy="3756025"/>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dk1"/>
              </a:buClr>
              <a:buSzPts val="2000"/>
              <a:buFont typeface="Arial"/>
              <a:buChar char="•"/>
            </a:pPr>
            <a:r>
              <a:rPr lang="tr-TR" sz="2000">
                <a:solidFill>
                  <a:schemeClr val="dk1"/>
                </a:solidFill>
                <a:latin typeface="Arial"/>
                <a:ea typeface="Arial"/>
                <a:cs typeface="Arial"/>
                <a:sym typeface="Arial"/>
              </a:rPr>
              <a:t> Büro Yönetimi ve Yönetici Asistanlığı</a:t>
            </a:r>
            <a:endParaRPr/>
          </a:p>
          <a:p>
            <a:pPr marL="0" marR="0" lvl="0" indent="-127000" algn="l" rtl="0">
              <a:spcBef>
                <a:spcPts val="0"/>
              </a:spcBef>
              <a:spcAft>
                <a:spcPts val="0"/>
              </a:spcAft>
              <a:buClr>
                <a:schemeClr val="lt1"/>
              </a:buClr>
              <a:buSzPts val="2000"/>
              <a:buFont typeface="Arial"/>
              <a:buChar char="•"/>
            </a:pPr>
            <a:r>
              <a:rPr lang="tr-TR" sz="2000">
                <a:solidFill>
                  <a:schemeClr val="lt1"/>
                </a:solidFill>
                <a:latin typeface="Arial"/>
                <a:ea typeface="Arial"/>
                <a:cs typeface="Arial"/>
                <a:sym typeface="Arial"/>
              </a:rPr>
              <a:t>İnsan Kaynakları Yönetimi</a:t>
            </a:r>
            <a:endParaRPr/>
          </a:p>
          <a:p>
            <a:pPr marL="0" marR="0" lvl="0" indent="-127000" algn="l" rtl="0">
              <a:spcBef>
                <a:spcPts val="0"/>
              </a:spcBef>
              <a:spcAft>
                <a:spcPts val="0"/>
              </a:spcAft>
              <a:buClr>
                <a:schemeClr val="dk1"/>
              </a:buClr>
              <a:buSzPts val="2000"/>
              <a:buFont typeface="Arial"/>
              <a:buChar char="•"/>
            </a:pPr>
            <a:r>
              <a:rPr lang="tr-TR" sz="2000">
                <a:solidFill>
                  <a:schemeClr val="dk1"/>
                </a:solidFill>
                <a:latin typeface="Arial"/>
                <a:ea typeface="Arial"/>
                <a:cs typeface="Arial"/>
                <a:sym typeface="Arial"/>
              </a:rPr>
              <a:t>İşletme Yönetimi</a:t>
            </a:r>
            <a:endParaRPr/>
          </a:p>
          <a:p>
            <a:pPr marL="0" marR="0" lvl="0" indent="-127000" algn="l" rtl="0">
              <a:spcBef>
                <a:spcPts val="0"/>
              </a:spcBef>
              <a:spcAft>
                <a:spcPts val="0"/>
              </a:spcAft>
              <a:buClr>
                <a:schemeClr val="lt1"/>
              </a:buClr>
              <a:buSzPts val="2000"/>
              <a:buFont typeface="Arial"/>
              <a:buChar char="•"/>
            </a:pPr>
            <a:r>
              <a:rPr lang="tr-TR" sz="2000">
                <a:solidFill>
                  <a:schemeClr val="lt1"/>
                </a:solidFill>
                <a:latin typeface="Arial"/>
                <a:ea typeface="Arial"/>
                <a:cs typeface="Arial"/>
                <a:sym typeface="Arial"/>
              </a:rPr>
              <a:t>Ağız Ve Diş Sağlığı</a:t>
            </a:r>
            <a:endParaRPr/>
          </a:p>
          <a:p>
            <a:pPr marL="0" marR="0" lvl="0" indent="-127000" algn="l" rtl="0">
              <a:spcBef>
                <a:spcPts val="0"/>
              </a:spcBef>
              <a:spcAft>
                <a:spcPts val="0"/>
              </a:spcAft>
              <a:buClr>
                <a:schemeClr val="dk1"/>
              </a:buClr>
              <a:buSzPts val="2000"/>
              <a:buFont typeface="Arial"/>
              <a:buChar char="•"/>
            </a:pPr>
            <a:r>
              <a:rPr lang="tr-TR" sz="2000">
                <a:solidFill>
                  <a:schemeClr val="dk1"/>
                </a:solidFill>
                <a:latin typeface="Arial"/>
                <a:ea typeface="Arial"/>
                <a:cs typeface="Arial"/>
                <a:sym typeface="Arial"/>
              </a:rPr>
              <a:t>Emlak Ve Emlak Yönetimi</a:t>
            </a:r>
            <a:endParaRPr/>
          </a:p>
          <a:p>
            <a:pPr marL="0" marR="0" lvl="0" indent="-127000" algn="l" rtl="0">
              <a:spcBef>
                <a:spcPts val="0"/>
              </a:spcBef>
              <a:spcAft>
                <a:spcPts val="0"/>
              </a:spcAft>
              <a:buClr>
                <a:schemeClr val="lt1"/>
              </a:buClr>
              <a:buSzPts val="2000"/>
              <a:buFont typeface="Arial"/>
              <a:buChar char="•"/>
            </a:pPr>
            <a:r>
              <a:rPr lang="tr-TR" sz="2000">
                <a:solidFill>
                  <a:schemeClr val="lt1"/>
                </a:solidFill>
                <a:latin typeface="Arial"/>
                <a:ea typeface="Arial"/>
                <a:cs typeface="Arial"/>
                <a:sym typeface="Arial"/>
              </a:rPr>
              <a:t>Sağlık Kurumları İşletmeciliği</a:t>
            </a:r>
            <a:endParaRPr/>
          </a:p>
          <a:p>
            <a:pPr marL="0" marR="0" lvl="0" indent="-127000" algn="l" rtl="0">
              <a:spcBef>
                <a:spcPts val="0"/>
              </a:spcBef>
              <a:spcAft>
                <a:spcPts val="0"/>
              </a:spcAft>
              <a:buClr>
                <a:schemeClr val="dk1"/>
              </a:buClr>
              <a:buSzPts val="2000"/>
              <a:buFont typeface="Arial"/>
              <a:buChar char="•"/>
            </a:pPr>
            <a:r>
              <a:rPr lang="tr-TR" sz="2000">
                <a:solidFill>
                  <a:schemeClr val="dk1"/>
                </a:solidFill>
                <a:latin typeface="Arial"/>
                <a:ea typeface="Arial"/>
                <a:cs typeface="Arial"/>
                <a:sym typeface="Arial"/>
              </a:rPr>
              <a:t>Tıbbı Dokümantasyon Ve Sekreterlik</a:t>
            </a:r>
            <a:endParaRPr/>
          </a:p>
          <a:p>
            <a:pPr marL="0" marR="0" lvl="0" indent="-127000" algn="l" rtl="0">
              <a:spcBef>
                <a:spcPts val="0"/>
              </a:spcBef>
              <a:spcAft>
                <a:spcPts val="0"/>
              </a:spcAft>
              <a:buClr>
                <a:schemeClr val="lt1"/>
              </a:buClr>
              <a:buSzPts val="2000"/>
              <a:buFont typeface="Arial"/>
              <a:buChar char="•"/>
            </a:pPr>
            <a:r>
              <a:rPr lang="tr-TR" sz="2000">
                <a:solidFill>
                  <a:schemeClr val="lt1"/>
                </a:solidFill>
                <a:latin typeface="Arial"/>
                <a:ea typeface="Arial"/>
                <a:cs typeface="Arial"/>
                <a:sym typeface="Arial"/>
              </a:rPr>
              <a:t>Tıbbı Tanıtım Ve Pazarlama</a:t>
            </a:r>
            <a:endParaRPr/>
          </a:p>
          <a:p>
            <a:pPr marL="0" marR="0" lvl="0" indent="-127000" algn="l" rtl="0">
              <a:spcBef>
                <a:spcPts val="0"/>
              </a:spcBef>
              <a:spcAft>
                <a:spcPts val="0"/>
              </a:spcAft>
              <a:buClr>
                <a:schemeClr val="dk1"/>
              </a:buClr>
              <a:buSzPts val="2000"/>
              <a:buFont typeface="Arial"/>
              <a:buChar char="•"/>
            </a:pPr>
            <a:r>
              <a:rPr lang="tr-TR" sz="2000">
                <a:solidFill>
                  <a:schemeClr val="dk1"/>
                </a:solidFill>
                <a:latin typeface="Arial"/>
                <a:ea typeface="Arial"/>
                <a:cs typeface="Arial"/>
                <a:sym typeface="Arial"/>
              </a:rPr>
              <a:t>Hukuk Büro Yönetimi ve Sekreterliği</a:t>
            </a:r>
            <a:endParaRPr/>
          </a:p>
          <a:p>
            <a:pPr marL="0" marR="0" lvl="0" indent="-127000" algn="l" rtl="0">
              <a:spcBef>
                <a:spcPts val="0"/>
              </a:spcBef>
              <a:spcAft>
                <a:spcPts val="0"/>
              </a:spcAft>
              <a:buClr>
                <a:schemeClr val="lt1"/>
              </a:buClr>
              <a:buSzPts val="2000"/>
              <a:buFont typeface="Arial"/>
              <a:buChar char="•"/>
            </a:pPr>
            <a:r>
              <a:rPr lang="tr-TR" sz="2000">
                <a:solidFill>
                  <a:schemeClr val="lt1"/>
                </a:solidFill>
                <a:latin typeface="Arial"/>
                <a:ea typeface="Arial"/>
                <a:cs typeface="Arial"/>
                <a:sym typeface="Arial"/>
              </a:rPr>
              <a:t>Kooperatifçilik</a:t>
            </a:r>
            <a:endParaRPr/>
          </a:p>
          <a:p>
            <a:pPr marL="0" marR="0" lvl="0" indent="-127000" algn="l" rtl="0">
              <a:spcBef>
                <a:spcPts val="0"/>
              </a:spcBef>
              <a:spcAft>
                <a:spcPts val="0"/>
              </a:spcAft>
              <a:buClr>
                <a:schemeClr val="dk1"/>
              </a:buClr>
              <a:buSzPts val="2000"/>
              <a:buFont typeface="Arial"/>
              <a:buChar char="•"/>
            </a:pPr>
            <a:r>
              <a:rPr lang="tr-TR" sz="2000">
                <a:solidFill>
                  <a:schemeClr val="dk1"/>
                </a:solidFill>
                <a:latin typeface="Arial"/>
                <a:ea typeface="Arial"/>
                <a:cs typeface="Arial"/>
                <a:sym typeface="Arial"/>
              </a:rPr>
              <a:t>Çağrı Merkezi Hizmetleri</a:t>
            </a:r>
            <a:endParaRPr/>
          </a:p>
          <a:p>
            <a:pPr marL="0" marR="0" lvl="0" indent="-114300" algn="l" rtl="0">
              <a:spcBef>
                <a:spcPts val="0"/>
              </a:spcBef>
              <a:spcAft>
                <a:spcPts val="0"/>
              </a:spcAft>
              <a:buClr>
                <a:schemeClr val="lt1"/>
              </a:buClr>
              <a:buSzPts val="1800"/>
              <a:buFont typeface="Arial"/>
              <a:buChar char="•"/>
            </a:pPr>
            <a:r>
              <a:rPr lang="tr-TR" sz="1800">
                <a:solidFill>
                  <a:schemeClr val="lt1"/>
                </a:solidFill>
                <a:latin typeface="Arial"/>
                <a:ea typeface="Arial"/>
                <a:cs typeface="Arial"/>
                <a:sym typeface="Arial"/>
              </a:rPr>
              <a:t>Nüfus ve Vatandaşlık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1"/>
          <p:cNvSpPr txBox="1">
            <a:spLocks noGrp="1"/>
          </p:cNvSpPr>
          <p:nvPr>
            <p:ph type="ftr" idx="11"/>
          </p:nvPr>
        </p:nvSpPr>
        <p:spPr>
          <a:xfrm>
            <a:off x="1187624" y="0"/>
            <a:ext cx="6840760" cy="404663"/>
          </a:xfrm>
          <a:prstGeom prst="rect">
            <a:avLst/>
          </a:prstGeom>
          <a:noFill/>
          <a:ln>
            <a:noFill/>
          </a:ln>
        </p:spPr>
        <p:txBody>
          <a:bodyPr spcFirstLastPara="1" wrap="square" lIns="91425" tIns="0" rIns="91425" bIns="0" anchor="b" anchorCtr="0">
            <a:noAutofit/>
          </a:bodyPr>
          <a:lstStyle/>
          <a:p>
            <a:pPr marL="0" lvl="0" indent="0" algn="ctr" rtl="0">
              <a:spcBef>
                <a:spcPts val="0"/>
              </a:spcBef>
              <a:spcAft>
                <a:spcPts val="0"/>
              </a:spcAft>
              <a:buNone/>
            </a:pPr>
            <a:r>
              <a:rPr lang="tr-TR" sz="2800" cap="none">
                <a:solidFill>
                  <a:srgbClr val="FF0000"/>
                </a:solidFill>
                <a:latin typeface="Trebuchet MS"/>
                <a:ea typeface="Trebuchet MS"/>
                <a:cs typeface="Trebuchet MS"/>
                <a:sym typeface="Trebuchet MS"/>
              </a:rPr>
              <a:t>DGS İLE GİRİLEBİLECEK BÖLÜMLER </a:t>
            </a:r>
            <a:endParaRPr/>
          </a:p>
        </p:txBody>
      </p:sp>
      <p:sp>
        <p:nvSpPr>
          <p:cNvPr id="352" name="Google Shape;352;p31"/>
          <p:cNvSpPr txBox="1"/>
          <p:nvPr/>
        </p:nvSpPr>
        <p:spPr>
          <a:xfrm>
            <a:off x="0" y="404813"/>
            <a:ext cx="9144000" cy="6453187"/>
          </a:xfrm>
          <a:prstGeom prst="rect">
            <a:avLst/>
          </a:prstGeom>
          <a:gradFill>
            <a:gsLst>
              <a:gs pos="0">
                <a:srgbClr val="FCE8EA"/>
              </a:gs>
              <a:gs pos="49000">
                <a:srgbClr val="EFADBB"/>
              </a:gs>
              <a:gs pos="49100">
                <a:srgbClr val="E397A9"/>
              </a:gs>
              <a:gs pos="92000">
                <a:srgbClr val="EFADBB"/>
              </a:gs>
              <a:gs pos="100000">
                <a:srgbClr val="F0BBC8"/>
              </a:gs>
            </a:gsLst>
            <a:lin ang="5400000" scaled="0"/>
          </a:gradFill>
          <a:ln w="11425" cap="flat" cmpd="sng">
            <a:solidFill>
              <a:schemeClr val="accent1"/>
            </a:solidFill>
            <a:prstDash val="solid"/>
            <a:round/>
            <a:headEnd type="none" w="sm" len="sm"/>
            <a:tailEnd type="none" w="sm" len="sm"/>
          </a:ln>
          <a:effectLst>
            <a:outerShdw blurRad="50800" dist="25000" dir="5400000" rotWithShape="0">
              <a:srgbClr val="000000"/>
            </a:outerShdw>
          </a:effectLst>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240"/>
              <a:buFont typeface="Noto Sans Symbols"/>
              <a:buNone/>
            </a:pPr>
            <a:endParaRPr sz="3200">
              <a:solidFill>
                <a:schemeClr val="dk2"/>
              </a:solidFill>
              <a:latin typeface="Trebuchet MS"/>
              <a:ea typeface="Trebuchet MS"/>
              <a:cs typeface="Trebuchet MS"/>
              <a:sym typeface="Trebuchet MS"/>
            </a:endParaRPr>
          </a:p>
          <a:p>
            <a:pPr marL="342900" marR="0" lvl="0" indent="-342900" algn="l" rtl="0">
              <a:spcBef>
                <a:spcPts val="640"/>
              </a:spcBef>
              <a:spcAft>
                <a:spcPts val="0"/>
              </a:spcAft>
              <a:buClr>
                <a:schemeClr val="accent1"/>
              </a:buClr>
              <a:buSzPts val="2240"/>
              <a:buFont typeface="Noto Sans Symbols"/>
              <a:buNone/>
            </a:pPr>
            <a:r>
              <a:rPr lang="tr-TR" sz="3200">
                <a:solidFill>
                  <a:schemeClr val="dk2"/>
                </a:solidFill>
                <a:latin typeface="Trebuchet MS"/>
                <a:ea typeface="Trebuchet MS"/>
                <a:cs typeface="Trebuchet MS"/>
                <a:sym typeface="Trebuchet MS"/>
              </a:rPr>
              <a:t>    </a:t>
            </a:r>
            <a:endParaRPr sz="3200">
              <a:solidFill>
                <a:schemeClr val="dk1"/>
              </a:solidFill>
              <a:latin typeface="Trebuchet MS"/>
              <a:ea typeface="Trebuchet MS"/>
              <a:cs typeface="Trebuchet MS"/>
              <a:sym typeface="Trebuchet MS"/>
            </a:endParaRPr>
          </a:p>
        </p:txBody>
      </p:sp>
      <p:sp>
        <p:nvSpPr>
          <p:cNvPr id="353" name="Google Shape;353;p31"/>
          <p:cNvSpPr txBox="1"/>
          <p:nvPr/>
        </p:nvSpPr>
        <p:spPr>
          <a:xfrm>
            <a:off x="457200" y="1844675"/>
            <a:ext cx="8686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240"/>
              <a:buFont typeface="Arial"/>
              <a:buChar char="•"/>
            </a:pPr>
            <a:r>
              <a:rPr lang="tr-TR" sz="3200">
                <a:solidFill>
                  <a:schemeClr val="dk2"/>
                </a:solidFill>
                <a:latin typeface="Arial"/>
                <a:ea typeface="Arial"/>
                <a:cs typeface="Arial"/>
                <a:sym typeface="Arial"/>
              </a:rPr>
              <a:t>Halkla İlişkiler</a:t>
            </a:r>
            <a:endParaRPr/>
          </a:p>
          <a:p>
            <a:pPr marL="342900" marR="0" lvl="0" indent="-342900" algn="l" rtl="0">
              <a:spcBef>
                <a:spcPts val="640"/>
              </a:spcBef>
              <a:spcAft>
                <a:spcPts val="0"/>
              </a:spcAft>
              <a:buClr>
                <a:schemeClr val="accent1"/>
              </a:buClr>
              <a:buSzPts val="2240"/>
              <a:buFont typeface="Arial"/>
              <a:buChar char="•"/>
            </a:pPr>
            <a:r>
              <a:rPr lang="tr-TR" sz="3200">
                <a:solidFill>
                  <a:schemeClr val="dk2"/>
                </a:solidFill>
                <a:latin typeface="Arial"/>
                <a:ea typeface="Arial"/>
                <a:cs typeface="Arial"/>
                <a:sym typeface="Arial"/>
              </a:rPr>
              <a:t>Halkla İlişkiler ve Reklamcılık </a:t>
            </a:r>
            <a:endParaRPr/>
          </a:p>
          <a:p>
            <a:pPr marL="342900" marR="0" lvl="0" indent="-342900" algn="l" rtl="0">
              <a:spcBef>
                <a:spcPts val="640"/>
              </a:spcBef>
              <a:spcAft>
                <a:spcPts val="0"/>
              </a:spcAft>
              <a:buClr>
                <a:schemeClr val="accent1"/>
              </a:buClr>
              <a:buSzPts val="2240"/>
              <a:buFont typeface="Arial"/>
              <a:buChar char="•"/>
            </a:pPr>
            <a:r>
              <a:rPr lang="tr-TR" sz="3200">
                <a:solidFill>
                  <a:schemeClr val="dk2"/>
                </a:solidFill>
                <a:latin typeface="Arial"/>
                <a:ea typeface="Arial"/>
                <a:cs typeface="Arial"/>
                <a:sym typeface="Arial"/>
              </a:rPr>
              <a:t>Halkla İlişkiler ve Tanıtım      </a:t>
            </a:r>
            <a:endParaRPr/>
          </a:p>
          <a:p>
            <a:pPr marL="342900" marR="0" lvl="0" indent="-342900" algn="l" rtl="0">
              <a:spcBef>
                <a:spcPts val="640"/>
              </a:spcBef>
              <a:spcAft>
                <a:spcPts val="0"/>
              </a:spcAft>
              <a:buClr>
                <a:schemeClr val="accent1"/>
              </a:buClr>
              <a:buSzPts val="2240"/>
              <a:buFont typeface="Arial"/>
              <a:buChar char="•"/>
            </a:pPr>
            <a:r>
              <a:rPr lang="tr-TR" sz="3200">
                <a:solidFill>
                  <a:schemeClr val="dk2"/>
                </a:solidFill>
                <a:latin typeface="Arial"/>
                <a:ea typeface="Arial"/>
                <a:cs typeface="Arial"/>
                <a:sym typeface="Arial"/>
              </a:rPr>
              <a:t>İşletme Bilgi Yönetimi</a:t>
            </a:r>
            <a:endParaRPr/>
          </a:p>
          <a:p>
            <a:pPr marL="342900" marR="0" lvl="0" indent="-342900" algn="l" rtl="0">
              <a:spcBef>
                <a:spcPts val="640"/>
              </a:spcBef>
              <a:spcAft>
                <a:spcPts val="0"/>
              </a:spcAft>
              <a:buClr>
                <a:schemeClr val="accent1"/>
              </a:buClr>
              <a:buSzPts val="2240"/>
              <a:buFont typeface="Arial"/>
              <a:buChar char="•"/>
            </a:pPr>
            <a:r>
              <a:rPr lang="tr-TR" sz="3200">
                <a:solidFill>
                  <a:schemeClr val="dk2"/>
                </a:solidFill>
                <a:latin typeface="Arial"/>
                <a:ea typeface="Arial"/>
                <a:cs typeface="Arial"/>
                <a:sym typeface="Arial"/>
              </a:rPr>
              <a:t>Reklamcılık ve Halkla İlişkiler</a:t>
            </a:r>
            <a:endParaRPr/>
          </a:p>
          <a:p>
            <a:pPr marL="342900" marR="0" lvl="0" indent="-342900" algn="l" rtl="0">
              <a:spcBef>
                <a:spcPts val="640"/>
              </a:spcBef>
              <a:spcAft>
                <a:spcPts val="0"/>
              </a:spcAft>
              <a:buClr>
                <a:schemeClr val="accent1"/>
              </a:buClr>
              <a:buSzPts val="2240"/>
              <a:buFont typeface="Arial"/>
              <a:buChar char="•"/>
            </a:pPr>
            <a:r>
              <a:rPr lang="tr-TR" sz="3200">
                <a:solidFill>
                  <a:schemeClr val="dk2"/>
                </a:solidFill>
                <a:latin typeface="Arial"/>
                <a:ea typeface="Arial"/>
                <a:cs typeface="Arial"/>
                <a:sym typeface="Arial"/>
              </a:rPr>
              <a:t>Sağlık Kurumları İşletmeciliği</a:t>
            </a:r>
            <a:endParaRPr/>
          </a:p>
          <a:p>
            <a:pPr marL="342900" marR="0" lvl="0" indent="-342900" algn="l" rtl="0">
              <a:spcBef>
                <a:spcPts val="640"/>
              </a:spcBef>
              <a:spcAft>
                <a:spcPts val="0"/>
              </a:spcAft>
              <a:buClr>
                <a:schemeClr val="accent1"/>
              </a:buClr>
              <a:buSzPts val="2240"/>
              <a:buFont typeface="Arial"/>
              <a:buChar char="•"/>
            </a:pPr>
            <a:r>
              <a:rPr lang="tr-TR" sz="3200">
                <a:solidFill>
                  <a:schemeClr val="dk2"/>
                </a:solidFill>
                <a:latin typeface="Arial"/>
                <a:ea typeface="Arial"/>
                <a:cs typeface="Arial"/>
                <a:sym typeface="Arial"/>
              </a:rPr>
              <a:t>Yönetim Bilişim Sistemleri</a:t>
            </a:r>
            <a:endParaRPr/>
          </a:p>
          <a:p>
            <a:pPr marL="342900" marR="0" lvl="0" indent="-342900" algn="l" rtl="0">
              <a:spcBef>
                <a:spcPts val="640"/>
              </a:spcBef>
              <a:spcAft>
                <a:spcPts val="0"/>
              </a:spcAft>
              <a:buClr>
                <a:schemeClr val="accent1"/>
              </a:buClr>
              <a:buSzPts val="2240"/>
              <a:buFont typeface="Noto Sans Symbols"/>
              <a:buNone/>
            </a:pPr>
            <a:endParaRPr sz="3200">
              <a:solidFill>
                <a:schemeClr val="dk2"/>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ctrTitle"/>
          </p:nvPr>
        </p:nvSpPr>
        <p:spPr>
          <a:xfrm>
            <a:off x="539552" y="332657"/>
            <a:ext cx="7772400" cy="1008112"/>
          </a:xfrm>
          <a:prstGeom prst="rect">
            <a:avLst/>
          </a:prstGeom>
          <a:noFill/>
          <a:ln>
            <a:noFill/>
          </a:ln>
        </p:spPr>
        <p:txBody>
          <a:bodyPr spcFirstLastPara="1" wrap="square" lIns="45700" tIns="0" rIns="45700" bIns="0" anchor="b" anchorCtr="0">
            <a:normAutofit/>
          </a:bodyPr>
          <a:lstStyle/>
          <a:p>
            <a:pPr marL="0" lvl="0" indent="0" algn="r" rtl="0">
              <a:spcBef>
                <a:spcPts val="0"/>
              </a:spcBef>
              <a:spcAft>
                <a:spcPts val="0"/>
              </a:spcAft>
              <a:buClr>
                <a:schemeClr val="lt1"/>
              </a:buClr>
              <a:buSzPts val="2800"/>
              <a:buFont typeface="Trebuchet MS"/>
              <a:buNone/>
            </a:pPr>
            <a:r>
              <a:rPr lang="tr-TR" sz="2800" b="1">
                <a:solidFill>
                  <a:schemeClr val="lt1"/>
                </a:solidFill>
              </a:rPr>
              <a:t>BÜRO YÖNETIMI VE YÖNETICI ASISTANLIĞI </a:t>
            </a:r>
            <a:br>
              <a:rPr lang="tr-TR" sz="2800" b="1">
                <a:solidFill>
                  <a:schemeClr val="lt1"/>
                </a:solidFill>
              </a:rPr>
            </a:br>
            <a:r>
              <a:rPr lang="tr-TR" sz="2800" b="1">
                <a:solidFill>
                  <a:schemeClr val="lt1"/>
                </a:solidFill>
              </a:rPr>
              <a:t>ALANINDA ALINACAK DERSLER LISTESI</a:t>
            </a:r>
            <a:endParaRPr/>
          </a:p>
        </p:txBody>
      </p:sp>
      <p:sp>
        <p:nvSpPr>
          <p:cNvPr id="124" name="Google Shape;124;p5"/>
          <p:cNvSpPr txBox="1">
            <a:spLocks noGrp="1"/>
          </p:cNvSpPr>
          <p:nvPr>
            <p:ph type="sldNum" idx="12"/>
          </p:nvPr>
        </p:nvSpPr>
        <p:spPr>
          <a:xfrm>
            <a:off x="7880884"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3</a:t>
            </a:fld>
            <a:endParaRPr/>
          </a:p>
        </p:txBody>
      </p:sp>
      <p:grpSp>
        <p:nvGrpSpPr>
          <p:cNvPr id="125" name="Google Shape;125;p5"/>
          <p:cNvGrpSpPr/>
          <p:nvPr/>
        </p:nvGrpSpPr>
        <p:grpSpPr>
          <a:xfrm>
            <a:off x="395536" y="1340768"/>
            <a:ext cx="8136904" cy="5331134"/>
            <a:chOff x="1163985" y="1628798"/>
            <a:chExt cx="6877050" cy="5029202"/>
          </a:xfrm>
        </p:grpSpPr>
        <p:pic>
          <p:nvPicPr>
            <p:cNvPr id="126" name="Google Shape;126;p5"/>
            <p:cNvPicPr preferRelativeResize="0"/>
            <p:nvPr/>
          </p:nvPicPr>
          <p:blipFill rotWithShape="1">
            <a:blip r:embed="rId3">
              <a:alphaModFix/>
            </a:blip>
            <a:srcRect/>
            <a:stretch/>
          </p:blipFill>
          <p:spPr>
            <a:xfrm>
              <a:off x="1163985" y="1628800"/>
              <a:ext cx="6877050" cy="5029200"/>
            </a:xfrm>
            <a:prstGeom prst="rect">
              <a:avLst/>
            </a:prstGeom>
            <a:noFill/>
            <a:ln>
              <a:noFill/>
            </a:ln>
          </p:spPr>
        </p:pic>
        <p:sp>
          <p:nvSpPr>
            <p:cNvPr id="127" name="Google Shape;127;p5"/>
            <p:cNvSpPr txBox="1"/>
            <p:nvPr/>
          </p:nvSpPr>
          <p:spPr>
            <a:xfrm>
              <a:off x="5220072" y="1628800"/>
              <a:ext cx="57606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100" b="1" i="0" u="none" strike="noStrike" cap="none">
                  <a:solidFill>
                    <a:schemeClr val="dk1"/>
                  </a:solidFill>
                  <a:latin typeface="Trebuchet MS"/>
                  <a:ea typeface="Trebuchet MS"/>
                  <a:cs typeface="Trebuchet MS"/>
                  <a:sym typeface="Trebuchet MS"/>
                </a:rPr>
                <a:t>9.sınıf</a:t>
              </a:r>
              <a:endParaRPr/>
            </a:p>
          </p:txBody>
        </p:sp>
        <p:sp>
          <p:nvSpPr>
            <p:cNvPr id="128" name="Google Shape;128;p5"/>
            <p:cNvSpPr txBox="1"/>
            <p:nvPr/>
          </p:nvSpPr>
          <p:spPr>
            <a:xfrm>
              <a:off x="5811738" y="1628799"/>
              <a:ext cx="57606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100" b="1">
                  <a:solidFill>
                    <a:schemeClr val="dk1"/>
                  </a:solidFill>
                  <a:latin typeface="Trebuchet MS"/>
                  <a:ea typeface="Trebuchet MS"/>
                  <a:cs typeface="Trebuchet MS"/>
                  <a:sym typeface="Trebuchet MS"/>
                </a:rPr>
                <a:t>10.sınıf</a:t>
              </a:r>
              <a:endParaRPr/>
            </a:p>
          </p:txBody>
        </p:sp>
        <p:sp>
          <p:nvSpPr>
            <p:cNvPr id="129" name="Google Shape;129;p5"/>
            <p:cNvSpPr txBox="1"/>
            <p:nvPr/>
          </p:nvSpPr>
          <p:spPr>
            <a:xfrm>
              <a:off x="6333703" y="1642700"/>
              <a:ext cx="57606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100" b="1">
                  <a:solidFill>
                    <a:schemeClr val="dk1"/>
                  </a:solidFill>
                  <a:latin typeface="Trebuchet MS"/>
                  <a:ea typeface="Trebuchet MS"/>
                  <a:cs typeface="Trebuchet MS"/>
                  <a:sym typeface="Trebuchet MS"/>
                </a:rPr>
                <a:t>11.sınıf</a:t>
              </a:r>
              <a:endParaRPr/>
            </a:p>
          </p:txBody>
        </p:sp>
        <p:sp>
          <p:nvSpPr>
            <p:cNvPr id="130" name="Google Shape;130;p5"/>
            <p:cNvSpPr txBox="1"/>
            <p:nvPr/>
          </p:nvSpPr>
          <p:spPr>
            <a:xfrm>
              <a:off x="6893346" y="1628798"/>
              <a:ext cx="57606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100" b="1">
                  <a:solidFill>
                    <a:schemeClr val="dk1"/>
                  </a:solidFill>
                  <a:latin typeface="Trebuchet MS"/>
                  <a:ea typeface="Trebuchet MS"/>
                  <a:cs typeface="Trebuchet MS"/>
                  <a:sym typeface="Trebuchet MS"/>
                </a:rPr>
                <a:t>12.sınıf</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p:nvPr/>
        </p:nvSpPr>
        <p:spPr>
          <a:xfrm>
            <a:off x="395536" y="1196752"/>
            <a:ext cx="7776864" cy="5632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b="1">
                <a:solidFill>
                  <a:schemeClr val="dk1"/>
                </a:solidFill>
                <a:latin typeface="Calibri"/>
                <a:ea typeface="Calibri"/>
                <a:cs typeface="Calibri"/>
                <a:sym typeface="Calibri"/>
              </a:rPr>
              <a:t>BAŞKALARININ İSTEKLERİNE GÖRE DEĞİL,</a:t>
            </a:r>
            <a:endParaRPr/>
          </a:p>
          <a:p>
            <a:pPr marL="0" marR="0" lvl="0" indent="0" algn="ctr" rtl="0">
              <a:spcBef>
                <a:spcPts val="0"/>
              </a:spcBef>
              <a:spcAft>
                <a:spcPts val="0"/>
              </a:spcAft>
              <a:buNone/>
            </a:pPr>
            <a:r>
              <a:rPr lang="tr-TR" sz="3600" b="1">
                <a:solidFill>
                  <a:srgbClr val="C00000"/>
                </a:solidFill>
                <a:latin typeface="Calibri"/>
                <a:ea typeface="Calibri"/>
                <a:cs typeface="Calibri"/>
                <a:sym typeface="Calibri"/>
              </a:rPr>
              <a:t>KENDİ</a:t>
            </a:r>
            <a:r>
              <a:rPr lang="tr-TR" sz="3600" b="1">
                <a:solidFill>
                  <a:schemeClr val="dk1"/>
                </a:solidFill>
                <a:latin typeface="Calibri"/>
                <a:ea typeface="Calibri"/>
                <a:cs typeface="Calibri"/>
                <a:sym typeface="Calibri"/>
              </a:rPr>
              <a:t> İSTEĞİNİZE GÖRE, </a:t>
            </a:r>
            <a:endParaRPr/>
          </a:p>
          <a:p>
            <a:pPr marL="0" marR="0" lvl="0" indent="0" algn="ctr" rtl="0">
              <a:spcBef>
                <a:spcPts val="0"/>
              </a:spcBef>
              <a:spcAft>
                <a:spcPts val="0"/>
              </a:spcAft>
              <a:buNone/>
            </a:pPr>
            <a:r>
              <a:rPr lang="tr-TR" sz="3600" b="1">
                <a:solidFill>
                  <a:schemeClr val="dk1"/>
                </a:solidFill>
                <a:latin typeface="Calibri"/>
                <a:ea typeface="Calibri"/>
                <a:cs typeface="Calibri"/>
                <a:sym typeface="Calibri"/>
              </a:rPr>
              <a:t>ALAN TERCİHİ YAPINIZ.</a:t>
            </a:r>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r>
              <a:rPr lang="tr-TR" sz="3600" b="1">
                <a:solidFill>
                  <a:srgbClr val="C00000"/>
                </a:solidFill>
                <a:latin typeface="Calibri"/>
                <a:ea typeface="Calibri"/>
                <a:cs typeface="Calibri"/>
                <a:sym typeface="Calibri"/>
              </a:rPr>
              <a:t>MUTLU </a:t>
            </a:r>
            <a:r>
              <a:rPr lang="tr-TR" sz="3600" b="1">
                <a:solidFill>
                  <a:schemeClr val="dk1"/>
                </a:solidFill>
                <a:latin typeface="Calibri"/>
                <a:ea typeface="Calibri"/>
                <a:cs typeface="Calibri"/>
                <a:sym typeface="Calibri"/>
              </a:rPr>
              <a:t>OLACAĞINIZ,</a:t>
            </a:r>
            <a:endParaRPr/>
          </a:p>
          <a:p>
            <a:pPr marL="0" marR="0" lvl="0" indent="0" algn="ctr" rtl="0">
              <a:spcBef>
                <a:spcPts val="0"/>
              </a:spcBef>
              <a:spcAft>
                <a:spcPts val="0"/>
              </a:spcAft>
              <a:buNone/>
            </a:pPr>
            <a:r>
              <a:rPr lang="tr-TR" sz="3600" b="1">
                <a:solidFill>
                  <a:srgbClr val="C00000"/>
                </a:solidFill>
                <a:latin typeface="Calibri"/>
                <a:ea typeface="Calibri"/>
                <a:cs typeface="Calibri"/>
                <a:sym typeface="Calibri"/>
              </a:rPr>
              <a:t>BAŞARILI</a:t>
            </a:r>
            <a:r>
              <a:rPr lang="tr-TR" sz="3600" b="1">
                <a:solidFill>
                  <a:schemeClr val="dk1"/>
                </a:solidFill>
                <a:latin typeface="Calibri"/>
                <a:ea typeface="Calibri"/>
                <a:cs typeface="Calibri"/>
                <a:sym typeface="Calibri"/>
              </a:rPr>
              <a:t> OLACAĞINIZ,</a:t>
            </a:r>
            <a:endParaRPr/>
          </a:p>
          <a:p>
            <a:pPr marL="0" marR="0" lvl="0" indent="0" algn="ctr" rtl="0">
              <a:spcBef>
                <a:spcPts val="0"/>
              </a:spcBef>
              <a:spcAft>
                <a:spcPts val="0"/>
              </a:spcAft>
              <a:buNone/>
            </a:pPr>
            <a:r>
              <a:rPr lang="tr-TR" sz="3600" b="1">
                <a:solidFill>
                  <a:srgbClr val="C00000"/>
                </a:solidFill>
                <a:latin typeface="Calibri"/>
                <a:ea typeface="Calibri"/>
                <a:cs typeface="Calibri"/>
                <a:sym typeface="Calibri"/>
              </a:rPr>
              <a:t>ÇALIŞTIĞINIZDA ZEVK </a:t>
            </a:r>
            <a:r>
              <a:rPr lang="tr-TR" sz="3600" b="1">
                <a:solidFill>
                  <a:schemeClr val="dk1"/>
                </a:solidFill>
                <a:latin typeface="Calibri"/>
                <a:ea typeface="Calibri"/>
                <a:cs typeface="Calibri"/>
                <a:sym typeface="Calibri"/>
              </a:rPr>
              <a:t>ALACAĞINIZ,</a:t>
            </a:r>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r>
              <a:rPr lang="tr-TR" sz="3600" b="1">
                <a:solidFill>
                  <a:srgbClr val="C00000"/>
                </a:solidFill>
                <a:latin typeface="Calibri"/>
                <a:ea typeface="Calibri"/>
                <a:cs typeface="Calibri"/>
                <a:sym typeface="Calibri"/>
              </a:rPr>
              <a:t>ALANI SEÇİNİZ</a:t>
            </a:r>
            <a:r>
              <a:rPr lang="tr-TR" sz="3200" b="1">
                <a:solidFill>
                  <a:srgbClr val="C00000"/>
                </a:solidFill>
                <a:latin typeface="Calibri"/>
                <a:ea typeface="Calibri"/>
                <a:cs typeface="Calibri"/>
                <a:sym typeface="Calibri"/>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457200" y="338328"/>
            <a:ext cx="8229600" cy="1938544"/>
          </a:xfrm>
          <a:prstGeom prst="rect">
            <a:avLst/>
          </a:prstGeom>
          <a:noFill/>
          <a:ln>
            <a:noFill/>
          </a:ln>
        </p:spPr>
        <p:txBody>
          <a:bodyPr spcFirstLastPara="1" wrap="square" lIns="45700" tIns="0" rIns="45700" bIns="0" anchor="b" anchorCtr="0">
            <a:normAutofit/>
          </a:bodyPr>
          <a:lstStyle/>
          <a:p>
            <a:pPr marL="0" lvl="0" indent="0" algn="l" rtl="0">
              <a:spcBef>
                <a:spcPts val="0"/>
              </a:spcBef>
              <a:spcAft>
                <a:spcPts val="0"/>
              </a:spcAft>
              <a:buClr>
                <a:srgbClr val="FFFF00"/>
              </a:buClr>
              <a:buSzPts val="5400"/>
              <a:buFont typeface="Arial Black"/>
              <a:buNone/>
            </a:pPr>
            <a:r>
              <a:rPr lang="tr-TR" sz="5400" b="1">
                <a:solidFill>
                  <a:srgbClr val="FFFF00"/>
                </a:solidFill>
                <a:latin typeface="Arial Black"/>
                <a:ea typeface="Arial Black"/>
                <a:cs typeface="Arial Black"/>
                <a:sym typeface="Arial Black"/>
              </a:rPr>
              <a:t>DERS DAĞILIMLARI;</a:t>
            </a:r>
            <a:br>
              <a:rPr lang="tr-TR" sz="5400" b="1">
                <a:solidFill>
                  <a:srgbClr val="FFFF00"/>
                </a:solidFill>
                <a:latin typeface="Arial Black"/>
                <a:ea typeface="Arial Black"/>
                <a:cs typeface="Arial Black"/>
                <a:sym typeface="Arial Black"/>
              </a:rPr>
            </a:br>
            <a:endParaRPr sz="5400" b="1">
              <a:solidFill>
                <a:srgbClr val="FFFF00"/>
              </a:solidFill>
              <a:latin typeface="Arial Black"/>
              <a:ea typeface="Arial Black"/>
              <a:cs typeface="Arial Black"/>
              <a:sym typeface="Arial Black"/>
            </a:endParaRPr>
          </a:p>
        </p:txBody>
      </p:sp>
      <p:sp>
        <p:nvSpPr>
          <p:cNvPr id="136" name="Google Shape;136;p6"/>
          <p:cNvSpPr txBox="1">
            <a:spLocks noGrp="1"/>
          </p:cNvSpPr>
          <p:nvPr>
            <p:ph type="body" idx="1"/>
          </p:nvPr>
        </p:nvSpPr>
        <p:spPr>
          <a:xfrm>
            <a:off x="107504" y="2276872"/>
            <a:ext cx="8856983" cy="4392488"/>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628"/>
              <a:buChar char="⦿"/>
            </a:pPr>
            <a:r>
              <a:rPr lang="tr-TR" sz="3600">
                <a:solidFill>
                  <a:srgbClr val="FF0000"/>
                </a:solidFill>
                <a:latin typeface="Arial Black"/>
                <a:ea typeface="Arial Black"/>
                <a:cs typeface="Arial Black"/>
                <a:sym typeface="Arial Black"/>
              </a:rPr>
              <a:t>9. SINIF</a:t>
            </a:r>
            <a:endParaRPr/>
          </a:p>
          <a:p>
            <a:pPr marL="274320" lvl="0" indent="-153797" algn="l" rtl="0">
              <a:spcBef>
                <a:spcPts val="600"/>
              </a:spcBef>
              <a:spcAft>
                <a:spcPts val="0"/>
              </a:spcAft>
              <a:buSzPts val="1898"/>
              <a:buNone/>
            </a:pPr>
            <a:endParaRPr/>
          </a:p>
          <a:p>
            <a:pPr marL="274320" lvl="0" indent="-274320" algn="l" rtl="0">
              <a:spcBef>
                <a:spcPts val="600"/>
              </a:spcBef>
              <a:spcAft>
                <a:spcPts val="0"/>
              </a:spcAft>
              <a:buSzPts val="2044"/>
              <a:buChar char="⦿"/>
            </a:pPr>
            <a:r>
              <a:rPr lang="tr-TR" sz="2800">
                <a:latin typeface="Comic Sans MS"/>
                <a:ea typeface="Comic Sans MS"/>
                <a:cs typeface="Comic Sans MS"/>
                <a:sym typeface="Comic Sans MS"/>
              </a:rPr>
              <a:t>Mesleki Gelişim Atölyesi</a:t>
            </a:r>
            <a:endParaRPr/>
          </a:p>
          <a:p>
            <a:pPr marL="274320" lvl="0" indent="-274320" algn="l" rtl="0">
              <a:spcBef>
                <a:spcPts val="600"/>
              </a:spcBef>
              <a:spcAft>
                <a:spcPts val="0"/>
              </a:spcAft>
              <a:buSzPts val="2044"/>
              <a:buChar char="⦿"/>
            </a:pPr>
            <a:r>
              <a:rPr lang="tr-TR" sz="2800">
                <a:latin typeface="Comic Sans MS"/>
                <a:ea typeface="Comic Sans MS"/>
                <a:cs typeface="Comic Sans MS"/>
                <a:sym typeface="Comic Sans MS"/>
              </a:rPr>
              <a:t>Büro Teknolojileri</a:t>
            </a:r>
            <a:endParaRPr/>
          </a:p>
          <a:p>
            <a:pPr marL="274320" lvl="0" indent="-274320" algn="l" rtl="0">
              <a:spcBef>
                <a:spcPts val="600"/>
              </a:spcBef>
              <a:spcAft>
                <a:spcPts val="0"/>
              </a:spcAft>
              <a:buSzPts val="2044"/>
              <a:buChar char="⦿"/>
            </a:pPr>
            <a:r>
              <a:rPr lang="tr-TR" sz="2800">
                <a:latin typeface="Comic Sans MS"/>
                <a:ea typeface="Comic Sans MS"/>
                <a:cs typeface="Comic Sans MS"/>
                <a:sym typeface="Comic Sans MS"/>
              </a:rPr>
              <a:t>Klavye Teknikleri</a:t>
            </a:r>
            <a:endParaRPr/>
          </a:p>
          <a:p>
            <a:pPr marL="274320" lvl="0" indent="-274320" algn="l" rtl="0">
              <a:spcBef>
                <a:spcPts val="600"/>
              </a:spcBef>
              <a:spcAft>
                <a:spcPts val="0"/>
              </a:spcAft>
              <a:buSzPts val="2044"/>
              <a:buChar char="⦿"/>
            </a:pPr>
            <a:r>
              <a:rPr lang="tr-TR" sz="2800">
                <a:latin typeface="Comic Sans MS"/>
                <a:ea typeface="Comic Sans MS"/>
                <a:cs typeface="Comic Sans MS"/>
                <a:sym typeface="Comic Sans MS"/>
              </a:rPr>
              <a:t>Temel Hukuk</a:t>
            </a:r>
            <a:endParaRPr/>
          </a:p>
        </p:txBody>
      </p:sp>
      <p:sp>
        <p:nvSpPr>
          <p:cNvPr id="137" name="Google Shape;137;p6" descr="Office Servic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38" name="Google Shape;138;p6" descr="Office Services"/>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39" name="Google Shape;139;p6" descr="Office Services"/>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0" name="Google Shape;140;p6" descr="Office Services"/>
          <p:cNvSpPr/>
          <p:nvPr/>
        </p:nvSpPr>
        <p:spPr>
          <a:xfrm>
            <a:off x="612775" y="3127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41" name="Google Shape;141;p6" descr="On Parmak Klavye Kullanımı Teknikleri - Kadın ve Moda"/>
          <p:cNvPicPr preferRelativeResize="0"/>
          <p:nvPr/>
        </p:nvPicPr>
        <p:blipFill rotWithShape="1">
          <a:blip r:embed="rId3">
            <a:alphaModFix/>
          </a:blip>
          <a:srcRect/>
          <a:stretch/>
        </p:blipFill>
        <p:spPr>
          <a:xfrm>
            <a:off x="3635896" y="3861048"/>
            <a:ext cx="4181533" cy="2751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36">
                                            <p:txEl>
                                              <p:pRg st="0" end="0"/>
                                            </p:txEl>
                                          </p:spTgt>
                                        </p:tgtEl>
                                        <p:attrNameLst>
                                          <p:attrName>style.visibility</p:attrName>
                                        </p:attrNameLst>
                                      </p:cBhvr>
                                      <p:to>
                                        <p:strVal val="visible"/>
                                      </p:to>
                                    </p:set>
                                    <p:animEffect transition="in" filter="fade">
                                      <p:cBhvr>
                                        <p:cTn id="11" dur="1000"/>
                                        <p:tgtEl>
                                          <p:spTgt spid="136">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36">
                                            <p:txEl>
                                              <p:pRg st="1" end="1"/>
                                            </p:txEl>
                                          </p:spTgt>
                                        </p:tgtEl>
                                        <p:attrNameLst>
                                          <p:attrName>style.visibility</p:attrName>
                                        </p:attrNameLst>
                                      </p:cBhvr>
                                      <p:to>
                                        <p:strVal val="visible"/>
                                      </p:to>
                                    </p:set>
                                    <p:animEffect transition="in" filter="fade">
                                      <p:cBhvr>
                                        <p:cTn id="15" dur="1000"/>
                                        <p:tgtEl>
                                          <p:spTgt spid="136">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250"/>
                                  </p:stCondLst>
                                  <p:childTnLst>
                                    <p:set>
                                      <p:cBhvr>
                                        <p:cTn id="18" dur="1" fill="hold">
                                          <p:stCondLst>
                                            <p:cond delay="0"/>
                                          </p:stCondLst>
                                        </p:cTn>
                                        <p:tgtEl>
                                          <p:spTgt spid="136">
                                            <p:txEl>
                                              <p:pRg st="2" end="2"/>
                                            </p:txEl>
                                          </p:spTgt>
                                        </p:tgtEl>
                                        <p:attrNameLst>
                                          <p:attrName>style.visibility</p:attrName>
                                        </p:attrNameLst>
                                      </p:cBhvr>
                                      <p:to>
                                        <p:strVal val="visible"/>
                                      </p:to>
                                    </p:set>
                                    <p:animEffect transition="in" filter="fade">
                                      <p:cBhvr>
                                        <p:cTn id="19" dur="1000"/>
                                        <p:tgtEl>
                                          <p:spTgt spid="136">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250"/>
                                  </p:stCondLst>
                                  <p:childTnLst>
                                    <p:set>
                                      <p:cBhvr>
                                        <p:cTn id="22" dur="1" fill="hold">
                                          <p:stCondLst>
                                            <p:cond delay="0"/>
                                          </p:stCondLst>
                                        </p:cTn>
                                        <p:tgtEl>
                                          <p:spTgt spid="136">
                                            <p:txEl>
                                              <p:pRg st="3" end="3"/>
                                            </p:txEl>
                                          </p:spTgt>
                                        </p:tgtEl>
                                        <p:attrNameLst>
                                          <p:attrName>style.visibility</p:attrName>
                                        </p:attrNameLst>
                                      </p:cBhvr>
                                      <p:to>
                                        <p:strVal val="visible"/>
                                      </p:to>
                                    </p:set>
                                    <p:animEffect transition="in" filter="fade">
                                      <p:cBhvr>
                                        <p:cTn id="23" dur="1000"/>
                                        <p:tgtEl>
                                          <p:spTgt spid="136">
                                            <p:txEl>
                                              <p:pRg st="3" end="3"/>
                                            </p:txEl>
                                          </p:spTgt>
                                        </p:tgtEl>
                                      </p:cBhvr>
                                    </p:animEffect>
                                  </p:childTnLst>
                                </p:cTn>
                              </p:par>
                            </p:childTnLst>
                          </p:cTn>
                        </p:par>
                        <p:par>
                          <p:cTn id="24" fill="hold">
                            <p:stCondLst>
                              <p:cond delay="4500"/>
                            </p:stCondLst>
                            <p:childTnLst>
                              <p:par>
                                <p:cTn id="25" presetID="10" presetClass="entr" presetSubtype="0" fill="hold" nodeType="afterEffect">
                                  <p:stCondLst>
                                    <p:cond delay="250"/>
                                  </p:stCondLst>
                                  <p:childTnLst>
                                    <p:set>
                                      <p:cBhvr>
                                        <p:cTn id="26" dur="1" fill="hold">
                                          <p:stCondLst>
                                            <p:cond delay="0"/>
                                          </p:stCondLst>
                                        </p:cTn>
                                        <p:tgtEl>
                                          <p:spTgt spid="136">
                                            <p:txEl>
                                              <p:pRg st="4" end="4"/>
                                            </p:txEl>
                                          </p:spTgt>
                                        </p:tgtEl>
                                        <p:attrNameLst>
                                          <p:attrName>style.visibility</p:attrName>
                                        </p:attrNameLst>
                                      </p:cBhvr>
                                      <p:to>
                                        <p:strVal val="visible"/>
                                      </p:to>
                                    </p:set>
                                    <p:animEffect transition="in" filter="fade">
                                      <p:cBhvr>
                                        <p:cTn id="27" dur="1000"/>
                                        <p:tgtEl>
                                          <p:spTgt spid="136">
                                            <p:txEl>
                                              <p:pRg st="4" end="4"/>
                                            </p:txEl>
                                          </p:spTgt>
                                        </p:tgtEl>
                                      </p:cBhvr>
                                    </p:animEffect>
                                  </p:childTnLst>
                                </p:cTn>
                              </p:par>
                            </p:childTnLst>
                          </p:cTn>
                        </p:par>
                        <p:par>
                          <p:cTn id="28" fill="hold">
                            <p:stCondLst>
                              <p:cond delay="5500"/>
                            </p:stCondLst>
                            <p:childTnLst>
                              <p:par>
                                <p:cTn id="29" presetID="10" presetClass="entr" presetSubtype="0" fill="hold" nodeType="afterEffect">
                                  <p:stCondLst>
                                    <p:cond delay="250"/>
                                  </p:stCondLst>
                                  <p:childTnLst>
                                    <p:set>
                                      <p:cBhvr>
                                        <p:cTn id="30" dur="1" fill="hold">
                                          <p:stCondLst>
                                            <p:cond delay="0"/>
                                          </p:stCondLst>
                                        </p:cTn>
                                        <p:tgtEl>
                                          <p:spTgt spid="136">
                                            <p:txEl>
                                              <p:pRg st="5" end="5"/>
                                            </p:txEl>
                                          </p:spTgt>
                                        </p:tgtEl>
                                        <p:attrNameLst>
                                          <p:attrName>style.visibility</p:attrName>
                                        </p:attrNameLst>
                                      </p:cBhvr>
                                      <p:to>
                                        <p:strVal val="visible"/>
                                      </p:to>
                                    </p:set>
                                    <p:animEffect transition="in" filter="fade">
                                      <p:cBhvr>
                                        <p:cTn id="31" dur="1000"/>
                                        <p:tgtEl>
                                          <p:spTgt spid="1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BÜRO TEKNOLOJİLERİ DERSİ</a:t>
            </a:r>
            <a:br>
              <a:rPr lang="tr-TR" sz="2800"/>
            </a:br>
            <a:r>
              <a:rPr lang="tr-TR" sz="2800"/>
              <a:t>HAFTALIK DERS SAATI : 4 </a:t>
            </a:r>
            <a:endParaRPr/>
          </a:p>
        </p:txBody>
      </p:sp>
      <p:sp>
        <p:nvSpPr>
          <p:cNvPr id="147" name="Google Shape;147;p7"/>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5</a:t>
            </a:fld>
            <a:endParaRPr/>
          </a:p>
        </p:txBody>
      </p:sp>
      <p:sp>
        <p:nvSpPr>
          <p:cNvPr id="148" name="Google Shape;148;p7"/>
          <p:cNvSpPr txBox="1"/>
          <p:nvPr/>
        </p:nvSpPr>
        <p:spPr>
          <a:xfrm>
            <a:off x="4607421" y="4005064"/>
            <a:ext cx="4248472" cy="252376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16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200">
                <a:solidFill>
                  <a:schemeClr val="dk1"/>
                </a:solidFill>
                <a:latin typeface="Trebuchet MS"/>
                <a:ea typeface="Trebuchet MS"/>
                <a:cs typeface="Trebuchet MS"/>
                <a:sym typeface="Trebuchet MS"/>
              </a:rPr>
              <a:t>Bu derste; büro teknolojileri, bilgisayar donanım ve yazılım programları kullanma ile ilgili bilgi ve becerileri kazanmanız  amaçlanmaktadır. </a:t>
            </a:r>
            <a:endParaRPr/>
          </a:p>
          <a:p>
            <a:pPr marL="0" marR="0" lvl="0" indent="0" algn="just" rtl="0">
              <a:spcBef>
                <a:spcPts val="0"/>
              </a:spcBef>
              <a:spcAft>
                <a:spcPts val="0"/>
              </a:spcAft>
              <a:buNone/>
            </a:pPr>
            <a:endParaRPr sz="800">
              <a:solidFill>
                <a:schemeClr val="dk1"/>
              </a:solidFill>
              <a:latin typeface="Trebuchet MS"/>
              <a:ea typeface="Trebuchet MS"/>
              <a:cs typeface="Trebuchet MS"/>
              <a:sym typeface="Trebuchet MS"/>
            </a:endParaRPr>
          </a:p>
        </p:txBody>
      </p:sp>
      <p:sp>
        <p:nvSpPr>
          <p:cNvPr id="149" name="Google Shape;149;p7"/>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9. SINIF MESLEK DERSLERİ VE KAZANIMLARI</a:t>
            </a:r>
            <a:endParaRPr/>
          </a:p>
        </p:txBody>
      </p:sp>
      <p:pic>
        <p:nvPicPr>
          <p:cNvPr id="150" name="Google Shape;150;p7" descr="5.Sınıf Bilişim Teknolojileri ve Yazılım Dersi: Bilgisayar Sistemleri :  Donanım Nedir? Yazılım Nedir?"/>
          <p:cNvPicPr preferRelativeResize="0"/>
          <p:nvPr/>
        </p:nvPicPr>
        <p:blipFill rotWithShape="1">
          <a:blip r:embed="rId3">
            <a:alphaModFix/>
          </a:blip>
          <a:srcRect/>
          <a:stretch/>
        </p:blipFill>
        <p:spPr>
          <a:xfrm>
            <a:off x="251520" y="2944763"/>
            <a:ext cx="4068759" cy="3456384"/>
          </a:xfrm>
          <a:prstGeom prst="rect">
            <a:avLst/>
          </a:prstGeom>
          <a:noFill/>
          <a:ln>
            <a:noFill/>
          </a:ln>
        </p:spPr>
      </p:pic>
      <p:pic>
        <p:nvPicPr>
          <p:cNvPr id="151" name="Google Shape;151;p7" descr="Bilgisayar Mühendisliği ve Yazılım Mühendisliği Arasındaki Farklar | Hangi  Üniversite Hangi Bölüm"/>
          <p:cNvPicPr preferRelativeResize="0"/>
          <p:nvPr/>
        </p:nvPicPr>
        <p:blipFill rotWithShape="1">
          <a:blip r:embed="rId4">
            <a:alphaModFix/>
          </a:blip>
          <a:srcRect/>
          <a:stretch/>
        </p:blipFill>
        <p:spPr>
          <a:xfrm>
            <a:off x="5642693" y="1844824"/>
            <a:ext cx="3218714" cy="18070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462372"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KLAVYE TEKNİKLERİ DERSİ</a:t>
            </a:r>
            <a:br>
              <a:rPr lang="tr-TR" sz="2800"/>
            </a:br>
            <a:r>
              <a:rPr lang="tr-TR" sz="2800"/>
              <a:t>HAFTALIK DERS SAATI : 3 </a:t>
            </a:r>
            <a:endParaRPr/>
          </a:p>
        </p:txBody>
      </p:sp>
      <p:sp>
        <p:nvSpPr>
          <p:cNvPr id="157" name="Google Shape;157;p8"/>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6</a:t>
            </a:fld>
            <a:endParaRPr/>
          </a:p>
        </p:txBody>
      </p:sp>
      <p:sp>
        <p:nvSpPr>
          <p:cNvPr id="158" name="Google Shape;158;p8"/>
          <p:cNvSpPr txBox="1"/>
          <p:nvPr/>
        </p:nvSpPr>
        <p:spPr>
          <a:xfrm>
            <a:off x="505396" y="3866272"/>
            <a:ext cx="8387084"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tuşlara doğru teknikle vurma, süreli metin yazma işlemleri ile ilgili bilgi ve becerileri kazanmanız amaçlanmaktadır. </a:t>
            </a:r>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
            </a:r>
            <a:br>
              <a:rPr lang="tr-TR" sz="2400">
                <a:solidFill>
                  <a:schemeClr val="dk1"/>
                </a:solidFill>
                <a:latin typeface="Trebuchet MS"/>
                <a:ea typeface="Trebuchet MS"/>
                <a:cs typeface="Trebuchet MS"/>
                <a:sym typeface="Trebuchet MS"/>
              </a:rPr>
            </a:br>
            <a:endParaRPr sz="2400">
              <a:solidFill>
                <a:schemeClr val="dk1"/>
              </a:solidFill>
              <a:latin typeface="Trebuchet MS"/>
              <a:ea typeface="Trebuchet MS"/>
              <a:cs typeface="Trebuchet MS"/>
              <a:sym typeface="Trebuchet MS"/>
            </a:endParaRPr>
          </a:p>
        </p:txBody>
      </p:sp>
      <p:sp>
        <p:nvSpPr>
          <p:cNvPr id="159" name="Google Shape;159;p8"/>
          <p:cNvSpPr txBox="1"/>
          <p:nvPr/>
        </p:nvSpPr>
        <p:spPr>
          <a:xfrm>
            <a:off x="1043608"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9. SINIF MESLEK DERSLERİ VE KAZANIMLARI</a:t>
            </a:r>
            <a:endParaRPr/>
          </a:p>
        </p:txBody>
      </p:sp>
      <p:pic>
        <p:nvPicPr>
          <p:cNvPr id="160" name="Google Shape;160;p8" descr="On Parmak Klavye Kullanımı Teknikleri - Kadın ve Moda"/>
          <p:cNvPicPr preferRelativeResize="0"/>
          <p:nvPr/>
        </p:nvPicPr>
        <p:blipFill rotWithShape="1">
          <a:blip r:embed="rId3">
            <a:alphaModFix/>
          </a:blip>
          <a:srcRect/>
          <a:stretch/>
        </p:blipFill>
        <p:spPr>
          <a:xfrm>
            <a:off x="4851313" y="1700809"/>
            <a:ext cx="3830212" cy="25202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TEMEL HUKUK DERSİ</a:t>
            </a:r>
            <a:br>
              <a:rPr lang="tr-TR" sz="2800"/>
            </a:br>
            <a:r>
              <a:rPr lang="tr-TR" sz="2800"/>
              <a:t>HAFTALIK DERS SAATI : 2 </a:t>
            </a:r>
            <a:endParaRPr/>
          </a:p>
        </p:txBody>
      </p:sp>
      <p:sp>
        <p:nvSpPr>
          <p:cNvPr id="166" name="Google Shape;166;p9"/>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7</a:t>
            </a:fld>
            <a:endParaRPr/>
          </a:p>
        </p:txBody>
      </p:sp>
      <p:sp>
        <p:nvSpPr>
          <p:cNvPr id="167" name="Google Shape;167;p9"/>
          <p:cNvSpPr txBox="1"/>
          <p:nvPr/>
        </p:nvSpPr>
        <p:spPr>
          <a:xfrm>
            <a:off x="503908" y="4293096"/>
            <a:ext cx="8080423"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temel hukuk ile ilgili bilgi ve becerileri kazanmanız amaçlanmaktadır.</a:t>
            </a:r>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 </a:t>
            </a:r>
            <a:br>
              <a:rPr lang="tr-TR" sz="2400">
                <a:solidFill>
                  <a:schemeClr val="dk1"/>
                </a:solidFill>
                <a:latin typeface="Trebuchet MS"/>
                <a:ea typeface="Trebuchet MS"/>
                <a:cs typeface="Trebuchet MS"/>
                <a:sym typeface="Trebuchet MS"/>
              </a:rPr>
            </a:br>
            <a:endParaRPr sz="2400">
              <a:solidFill>
                <a:schemeClr val="dk1"/>
              </a:solidFill>
              <a:latin typeface="Trebuchet MS"/>
              <a:ea typeface="Trebuchet MS"/>
              <a:cs typeface="Trebuchet MS"/>
              <a:sym typeface="Trebuchet MS"/>
            </a:endParaRPr>
          </a:p>
        </p:txBody>
      </p:sp>
      <p:sp>
        <p:nvSpPr>
          <p:cNvPr id="168" name="Google Shape;168;p9"/>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9. SINIF MESLEK DERSLERİ VE KAZANIMLARI</a:t>
            </a:r>
            <a:endParaRPr/>
          </a:p>
        </p:txBody>
      </p:sp>
      <p:pic>
        <p:nvPicPr>
          <p:cNvPr id="169" name="Google Shape;169;p9" descr="Hukuk fakültesine veteriner atandı - Güncel haberler"/>
          <p:cNvPicPr preferRelativeResize="0"/>
          <p:nvPr/>
        </p:nvPicPr>
        <p:blipFill rotWithShape="1">
          <a:blip r:embed="rId3">
            <a:alphaModFix/>
          </a:blip>
          <a:srcRect/>
          <a:stretch/>
        </p:blipFill>
        <p:spPr>
          <a:xfrm>
            <a:off x="4908895" y="1700808"/>
            <a:ext cx="4228209" cy="23762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457200" y="338328"/>
            <a:ext cx="8229600" cy="1938544"/>
          </a:xfrm>
          <a:prstGeom prst="rect">
            <a:avLst/>
          </a:prstGeom>
          <a:noFill/>
          <a:ln>
            <a:noFill/>
          </a:ln>
        </p:spPr>
        <p:txBody>
          <a:bodyPr spcFirstLastPara="1" wrap="square" lIns="45700" tIns="0" rIns="45700" bIns="0" anchor="b" anchorCtr="0">
            <a:normAutofit/>
          </a:bodyPr>
          <a:lstStyle/>
          <a:p>
            <a:pPr marL="0" lvl="0" indent="0" algn="l" rtl="0">
              <a:spcBef>
                <a:spcPts val="0"/>
              </a:spcBef>
              <a:spcAft>
                <a:spcPts val="0"/>
              </a:spcAft>
              <a:buClr>
                <a:srgbClr val="FFFF00"/>
              </a:buClr>
              <a:buSzPts val="5400"/>
              <a:buFont typeface="Arial Black"/>
              <a:buNone/>
            </a:pPr>
            <a:r>
              <a:rPr lang="tr-TR" sz="5400" b="1">
                <a:solidFill>
                  <a:srgbClr val="FFFF00"/>
                </a:solidFill>
                <a:latin typeface="Arial Black"/>
                <a:ea typeface="Arial Black"/>
                <a:cs typeface="Arial Black"/>
                <a:sym typeface="Arial Black"/>
              </a:rPr>
              <a:t>DERS DAĞILIMLARI;</a:t>
            </a:r>
            <a:br>
              <a:rPr lang="tr-TR" sz="5400" b="1">
                <a:solidFill>
                  <a:srgbClr val="FFFF00"/>
                </a:solidFill>
                <a:latin typeface="Arial Black"/>
                <a:ea typeface="Arial Black"/>
                <a:cs typeface="Arial Black"/>
                <a:sym typeface="Arial Black"/>
              </a:rPr>
            </a:br>
            <a:endParaRPr sz="5400" b="1">
              <a:solidFill>
                <a:srgbClr val="FFFF00"/>
              </a:solidFill>
              <a:latin typeface="Arial Black"/>
              <a:ea typeface="Arial Black"/>
              <a:cs typeface="Arial Black"/>
              <a:sym typeface="Arial Black"/>
            </a:endParaRPr>
          </a:p>
        </p:txBody>
      </p:sp>
      <p:sp>
        <p:nvSpPr>
          <p:cNvPr id="175" name="Google Shape;175;p10"/>
          <p:cNvSpPr txBox="1">
            <a:spLocks noGrp="1"/>
          </p:cNvSpPr>
          <p:nvPr>
            <p:ph type="body" idx="1"/>
          </p:nvPr>
        </p:nvSpPr>
        <p:spPr>
          <a:xfrm>
            <a:off x="107504" y="2276872"/>
            <a:ext cx="8856983" cy="4392488"/>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628"/>
              <a:buChar char="⦿"/>
            </a:pPr>
            <a:r>
              <a:rPr lang="tr-TR" sz="3600">
                <a:solidFill>
                  <a:srgbClr val="FF0000"/>
                </a:solidFill>
                <a:latin typeface="Arial Black"/>
                <a:ea typeface="Arial Black"/>
                <a:cs typeface="Arial Black"/>
                <a:sym typeface="Arial Black"/>
              </a:rPr>
              <a:t>10. SINIF</a:t>
            </a:r>
            <a:endParaRPr/>
          </a:p>
          <a:p>
            <a:pPr marL="274320" lvl="0" indent="-153797" algn="l" rtl="0">
              <a:spcBef>
                <a:spcPts val="600"/>
              </a:spcBef>
              <a:spcAft>
                <a:spcPts val="0"/>
              </a:spcAft>
              <a:buSzPts val="1898"/>
              <a:buNone/>
            </a:pPr>
            <a:endParaRPr/>
          </a:p>
          <a:p>
            <a:pPr marL="274320" lvl="0" indent="-274320" algn="l" rtl="0">
              <a:spcBef>
                <a:spcPts val="600"/>
              </a:spcBef>
              <a:spcAft>
                <a:spcPts val="0"/>
              </a:spcAft>
              <a:buSzPts val="2044"/>
              <a:buChar char="⦿"/>
            </a:pPr>
            <a:r>
              <a:rPr lang="tr-TR" sz="2800">
                <a:latin typeface="Comic Sans MS"/>
                <a:ea typeface="Comic Sans MS"/>
                <a:cs typeface="Comic Sans MS"/>
                <a:sym typeface="Comic Sans MS"/>
              </a:rPr>
              <a:t>Büro Hizmetleri</a:t>
            </a:r>
            <a:endParaRPr/>
          </a:p>
          <a:p>
            <a:pPr marL="274320" lvl="0" indent="-274320" algn="l" rtl="0">
              <a:spcBef>
                <a:spcPts val="600"/>
              </a:spcBef>
              <a:spcAft>
                <a:spcPts val="0"/>
              </a:spcAft>
              <a:buSzPts val="2044"/>
              <a:buChar char="⦿"/>
            </a:pPr>
            <a:r>
              <a:rPr lang="tr-TR" sz="2800">
                <a:latin typeface="Comic Sans MS"/>
                <a:ea typeface="Comic Sans MS"/>
                <a:cs typeface="Comic Sans MS"/>
                <a:sym typeface="Comic Sans MS"/>
              </a:rPr>
              <a:t>Standart Türk Klavyesi</a:t>
            </a:r>
            <a:endParaRPr/>
          </a:p>
          <a:p>
            <a:pPr marL="274320" lvl="0" indent="-274320" algn="l" rtl="0">
              <a:spcBef>
                <a:spcPts val="600"/>
              </a:spcBef>
              <a:spcAft>
                <a:spcPts val="0"/>
              </a:spcAft>
              <a:buSzPts val="2044"/>
              <a:buChar char="⦿"/>
            </a:pPr>
            <a:r>
              <a:rPr lang="tr-TR" sz="2800">
                <a:latin typeface="Comic Sans MS"/>
                <a:ea typeface="Comic Sans MS"/>
                <a:cs typeface="Comic Sans MS"/>
                <a:sym typeface="Comic Sans MS"/>
              </a:rPr>
              <a:t>Ofis Uygulamaları</a:t>
            </a:r>
            <a:endParaRPr/>
          </a:p>
          <a:p>
            <a:pPr marL="274320" lvl="0" indent="-274320" algn="l" rtl="0">
              <a:spcBef>
                <a:spcPts val="600"/>
              </a:spcBef>
              <a:spcAft>
                <a:spcPts val="0"/>
              </a:spcAft>
              <a:buSzPts val="2044"/>
              <a:buChar char="⦿"/>
            </a:pPr>
            <a:r>
              <a:rPr lang="tr-TR" sz="2800">
                <a:latin typeface="Comic Sans MS"/>
                <a:ea typeface="Comic Sans MS"/>
                <a:cs typeface="Comic Sans MS"/>
                <a:sym typeface="Comic Sans MS"/>
              </a:rPr>
              <a:t>Diksiyon ve Etkili İletişim</a:t>
            </a:r>
            <a:endParaRPr/>
          </a:p>
          <a:p>
            <a:pPr marL="274320" lvl="0" indent="-274320" algn="l" rtl="0">
              <a:spcBef>
                <a:spcPts val="600"/>
              </a:spcBef>
              <a:spcAft>
                <a:spcPts val="0"/>
              </a:spcAft>
              <a:buSzPts val="2044"/>
              <a:buChar char="⦿"/>
            </a:pPr>
            <a:r>
              <a:rPr lang="tr-TR" sz="2800">
                <a:latin typeface="Comic Sans MS"/>
                <a:ea typeface="Comic Sans MS"/>
                <a:cs typeface="Comic Sans MS"/>
                <a:sym typeface="Comic Sans MS"/>
              </a:rPr>
              <a:t>Hızlı Klavye Kullanımı</a:t>
            </a:r>
            <a:endParaRPr/>
          </a:p>
        </p:txBody>
      </p:sp>
      <p:sp>
        <p:nvSpPr>
          <p:cNvPr id="176" name="Google Shape;176;p10" descr="Office Servic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7" name="Google Shape;177;p10" descr="Office Services"/>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8" name="Google Shape;178;p10" descr="Office Services"/>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9" name="Google Shape;179;p10" descr="Office Services"/>
          <p:cNvSpPr/>
          <p:nvPr/>
        </p:nvSpPr>
        <p:spPr>
          <a:xfrm>
            <a:off x="612775" y="3127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0" name="Google Shape;180;p10" descr="teknik-buro-personel-hizmetleri | Prizma Personel Destek"/>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1" name="Google Shape;181;p10" descr="teknik-buro-personel-hizmetleri | Prizma Personel Destek"/>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82" name="Google Shape;182;p10"/>
          <p:cNvPicPr preferRelativeResize="0"/>
          <p:nvPr/>
        </p:nvPicPr>
        <p:blipFill rotWithShape="1">
          <a:blip r:embed="rId3">
            <a:alphaModFix/>
          </a:blip>
          <a:srcRect/>
          <a:stretch/>
        </p:blipFill>
        <p:spPr>
          <a:xfrm>
            <a:off x="4153588" y="2040961"/>
            <a:ext cx="3771212" cy="1532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75">
                                            <p:txEl>
                                              <p:pRg st="0" end="0"/>
                                            </p:txEl>
                                          </p:spTgt>
                                        </p:tgtEl>
                                        <p:attrNameLst>
                                          <p:attrName>style.visibility</p:attrName>
                                        </p:attrNameLst>
                                      </p:cBhvr>
                                      <p:to>
                                        <p:strVal val="visible"/>
                                      </p:to>
                                    </p:set>
                                    <p:animEffect transition="in" filter="fade">
                                      <p:cBhvr>
                                        <p:cTn id="11" dur="1000"/>
                                        <p:tgtEl>
                                          <p:spTgt spid="17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75">
                                            <p:txEl>
                                              <p:pRg st="1" end="1"/>
                                            </p:txEl>
                                          </p:spTgt>
                                        </p:tgtEl>
                                        <p:attrNameLst>
                                          <p:attrName>style.visibility</p:attrName>
                                        </p:attrNameLst>
                                      </p:cBhvr>
                                      <p:to>
                                        <p:strVal val="visible"/>
                                      </p:to>
                                    </p:set>
                                    <p:animEffect transition="in" filter="fade">
                                      <p:cBhvr>
                                        <p:cTn id="15" dur="1000"/>
                                        <p:tgtEl>
                                          <p:spTgt spid="175">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250"/>
                                  </p:stCondLst>
                                  <p:childTnLst>
                                    <p:set>
                                      <p:cBhvr>
                                        <p:cTn id="18" dur="1" fill="hold">
                                          <p:stCondLst>
                                            <p:cond delay="0"/>
                                          </p:stCondLst>
                                        </p:cTn>
                                        <p:tgtEl>
                                          <p:spTgt spid="175">
                                            <p:txEl>
                                              <p:pRg st="2" end="2"/>
                                            </p:txEl>
                                          </p:spTgt>
                                        </p:tgtEl>
                                        <p:attrNameLst>
                                          <p:attrName>style.visibility</p:attrName>
                                        </p:attrNameLst>
                                      </p:cBhvr>
                                      <p:to>
                                        <p:strVal val="visible"/>
                                      </p:to>
                                    </p:set>
                                    <p:animEffect transition="in" filter="fade">
                                      <p:cBhvr>
                                        <p:cTn id="19" dur="1000"/>
                                        <p:tgtEl>
                                          <p:spTgt spid="175">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250"/>
                                  </p:stCondLst>
                                  <p:childTnLst>
                                    <p:set>
                                      <p:cBhvr>
                                        <p:cTn id="22" dur="1" fill="hold">
                                          <p:stCondLst>
                                            <p:cond delay="0"/>
                                          </p:stCondLst>
                                        </p:cTn>
                                        <p:tgtEl>
                                          <p:spTgt spid="175">
                                            <p:txEl>
                                              <p:pRg st="3" end="3"/>
                                            </p:txEl>
                                          </p:spTgt>
                                        </p:tgtEl>
                                        <p:attrNameLst>
                                          <p:attrName>style.visibility</p:attrName>
                                        </p:attrNameLst>
                                      </p:cBhvr>
                                      <p:to>
                                        <p:strVal val="visible"/>
                                      </p:to>
                                    </p:set>
                                    <p:animEffect transition="in" filter="fade">
                                      <p:cBhvr>
                                        <p:cTn id="23" dur="1000"/>
                                        <p:tgtEl>
                                          <p:spTgt spid="175">
                                            <p:txEl>
                                              <p:pRg st="3" end="3"/>
                                            </p:txEl>
                                          </p:spTgt>
                                        </p:tgtEl>
                                      </p:cBhvr>
                                    </p:animEffect>
                                  </p:childTnLst>
                                </p:cTn>
                              </p:par>
                            </p:childTnLst>
                          </p:cTn>
                        </p:par>
                        <p:par>
                          <p:cTn id="24" fill="hold">
                            <p:stCondLst>
                              <p:cond delay="4500"/>
                            </p:stCondLst>
                            <p:childTnLst>
                              <p:par>
                                <p:cTn id="25" presetID="10" presetClass="entr" presetSubtype="0" fill="hold" nodeType="afterEffect">
                                  <p:stCondLst>
                                    <p:cond delay="250"/>
                                  </p:stCondLst>
                                  <p:childTnLst>
                                    <p:set>
                                      <p:cBhvr>
                                        <p:cTn id="26" dur="1" fill="hold">
                                          <p:stCondLst>
                                            <p:cond delay="0"/>
                                          </p:stCondLst>
                                        </p:cTn>
                                        <p:tgtEl>
                                          <p:spTgt spid="175">
                                            <p:txEl>
                                              <p:pRg st="4" end="4"/>
                                            </p:txEl>
                                          </p:spTgt>
                                        </p:tgtEl>
                                        <p:attrNameLst>
                                          <p:attrName>style.visibility</p:attrName>
                                        </p:attrNameLst>
                                      </p:cBhvr>
                                      <p:to>
                                        <p:strVal val="visible"/>
                                      </p:to>
                                    </p:set>
                                    <p:animEffect transition="in" filter="fade">
                                      <p:cBhvr>
                                        <p:cTn id="27" dur="1000"/>
                                        <p:tgtEl>
                                          <p:spTgt spid="175">
                                            <p:txEl>
                                              <p:pRg st="4" end="4"/>
                                            </p:txEl>
                                          </p:spTgt>
                                        </p:tgtEl>
                                      </p:cBhvr>
                                    </p:animEffect>
                                  </p:childTnLst>
                                </p:cTn>
                              </p:par>
                            </p:childTnLst>
                          </p:cTn>
                        </p:par>
                        <p:par>
                          <p:cTn id="28" fill="hold">
                            <p:stCondLst>
                              <p:cond delay="5500"/>
                            </p:stCondLst>
                            <p:childTnLst>
                              <p:par>
                                <p:cTn id="29" presetID="10" presetClass="entr" presetSubtype="0" fill="hold" nodeType="afterEffect">
                                  <p:stCondLst>
                                    <p:cond delay="250"/>
                                  </p:stCondLst>
                                  <p:childTnLst>
                                    <p:set>
                                      <p:cBhvr>
                                        <p:cTn id="30" dur="1" fill="hold">
                                          <p:stCondLst>
                                            <p:cond delay="0"/>
                                          </p:stCondLst>
                                        </p:cTn>
                                        <p:tgtEl>
                                          <p:spTgt spid="175">
                                            <p:txEl>
                                              <p:pRg st="5" end="5"/>
                                            </p:txEl>
                                          </p:spTgt>
                                        </p:tgtEl>
                                        <p:attrNameLst>
                                          <p:attrName>style.visibility</p:attrName>
                                        </p:attrNameLst>
                                      </p:cBhvr>
                                      <p:to>
                                        <p:strVal val="visible"/>
                                      </p:to>
                                    </p:set>
                                    <p:animEffect transition="in" filter="fade">
                                      <p:cBhvr>
                                        <p:cTn id="31" dur="1000"/>
                                        <p:tgtEl>
                                          <p:spTgt spid="175">
                                            <p:txEl>
                                              <p:pRg st="5" end="5"/>
                                            </p:txEl>
                                          </p:spTgt>
                                        </p:tgtEl>
                                      </p:cBhvr>
                                    </p:animEffect>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175">
                                            <p:txEl>
                                              <p:pRg st="6" end="6"/>
                                            </p:txEl>
                                          </p:spTgt>
                                        </p:tgtEl>
                                        <p:attrNameLst>
                                          <p:attrName>style.visibility</p:attrName>
                                        </p:attrNameLst>
                                      </p:cBhvr>
                                      <p:to>
                                        <p:strVal val="visible"/>
                                      </p:to>
                                    </p:set>
                                    <p:animEffect transition="in" filter="fade">
                                      <p:cBhvr>
                                        <p:cTn id="35" dur="1000"/>
                                        <p:tgtEl>
                                          <p:spTgt spid="1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524024" y="1988840"/>
            <a:ext cx="7643192" cy="720080"/>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2800"/>
              <a:buFont typeface="Trebuchet MS"/>
              <a:buNone/>
            </a:pPr>
            <a:r>
              <a:rPr lang="tr-TR" sz="2800"/>
              <a:t>BÜRO HİZMETLERİ DERSİ</a:t>
            </a:r>
            <a:br>
              <a:rPr lang="tr-TR" sz="2800"/>
            </a:br>
            <a:r>
              <a:rPr lang="tr-TR" sz="2800"/>
              <a:t>HAFTALIK DERS SAATI : 4 </a:t>
            </a:r>
            <a:endParaRPr/>
          </a:p>
        </p:txBody>
      </p:sp>
      <p:sp>
        <p:nvSpPr>
          <p:cNvPr id="188" name="Google Shape;188;p11"/>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tr-TR"/>
              <a:t>9</a:t>
            </a:fld>
            <a:endParaRPr/>
          </a:p>
        </p:txBody>
      </p:sp>
      <p:sp>
        <p:nvSpPr>
          <p:cNvPr id="189" name="Google Shape;189;p11"/>
          <p:cNvSpPr txBox="1"/>
          <p:nvPr/>
        </p:nvSpPr>
        <p:spPr>
          <a:xfrm>
            <a:off x="499294" y="3356992"/>
            <a:ext cx="8080423"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Dersin Amacı :</a:t>
            </a:r>
            <a:endParaRPr/>
          </a:p>
          <a:p>
            <a:pPr marL="0" marR="0" lvl="0" indent="0" algn="just"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Bu derste; büroların yönetimi süreçlerinde büro çalışanlarının kimlerden oluştuğu, verimli yönetim modelleri ile seyahat ve toplantı organizasyonlarını hazırlama, ergonomik büro dizaynı ve protokol kurallarına uygun olarak yürütülebilme ile ilgili bilgi ve becerileri kazanmanız amaçlanmaktadır.</a:t>
            </a:r>
            <a:endParaRPr/>
          </a:p>
          <a:p>
            <a:pPr marL="0" marR="0" lvl="0" indent="0" algn="just" rtl="0">
              <a:spcBef>
                <a:spcPts val="0"/>
              </a:spcBef>
              <a:spcAft>
                <a:spcPts val="0"/>
              </a:spcAft>
              <a:buNone/>
            </a:pPr>
            <a:r>
              <a:rPr lang="tr-TR" sz="2400">
                <a:solidFill>
                  <a:schemeClr val="dk1"/>
                </a:solidFill>
                <a:latin typeface="Trebuchet MS"/>
                <a:ea typeface="Trebuchet MS"/>
                <a:cs typeface="Trebuchet MS"/>
                <a:sym typeface="Trebuchet MS"/>
              </a:rPr>
              <a:t> </a:t>
            </a:r>
            <a:br>
              <a:rPr lang="tr-TR" sz="2400">
                <a:solidFill>
                  <a:schemeClr val="dk1"/>
                </a:solidFill>
                <a:latin typeface="Trebuchet MS"/>
                <a:ea typeface="Trebuchet MS"/>
                <a:cs typeface="Trebuchet MS"/>
                <a:sym typeface="Trebuchet MS"/>
              </a:rPr>
            </a:br>
            <a:endParaRPr sz="2400">
              <a:solidFill>
                <a:schemeClr val="dk1"/>
              </a:solidFill>
              <a:latin typeface="Trebuchet MS"/>
              <a:ea typeface="Trebuchet MS"/>
              <a:cs typeface="Trebuchet MS"/>
              <a:sym typeface="Trebuchet MS"/>
            </a:endParaRPr>
          </a:p>
        </p:txBody>
      </p:sp>
      <p:sp>
        <p:nvSpPr>
          <p:cNvPr id="190" name="Google Shape;190;p11"/>
          <p:cNvSpPr txBox="1"/>
          <p:nvPr/>
        </p:nvSpPr>
        <p:spPr>
          <a:xfrm>
            <a:off x="941512" y="476672"/>
            <a:ext cx="64807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Trebuchet MS"/>
                <a:ea typeface="Trebuchet MS"/>
                <a:cs typeface="Trebuchet MS"/>
                <a:sym typeface="Trebuchet MS"/>
              </a:rPr>
              <a:t>10. SINIF MESLEK DERSLERİ VE KAZANIMLARI</a:t>
            </a:r>
            <a:endParaRPr/>
          </a:p>
        </p:txBody>
      </p:sp>
      <p:pic>
        <p:nvPicPr>
          <p:cNvPr id="191" name="Google Shape;191;p11" descr="Büro Yönetimi ve Sekreterlik nedir? Kimler yapabilir?Görevi, Eğitim ve Maaş  durumu - nKariyer"/>
          <p:cNvPicPr preferRelativeResize="0"/>
          <p:nvPr/>
        </p:nvPicPr>
        <p:blipFill rotWithShape="1">
          <a:blip r:embed="rId3">
            <a:alphaModFix/>
          </a:blip>
          <a:srcRect/>
          <a:stretch/>
        </p:blipFill>
        <p:spPr>
          <a:xfrm>
            <a:off x="4860031" y="1611040"/>
            <a:ext cx="3719685" cy="2092883"/>
          </a:xfrm>
          <a:prstGeom prst="rect">
            <a:avLst/>
          </a:prstGeom>
          <a:noFill/>
          <a:ln>
            <a:noFill/>
          </a:ln>
        </p:spPr>
      </p:pic>
    </p:spTree>
  </p:cSld>
  <p:clrMapOvr>
    <a:masterClrMapping/>
  </p:clrMapOvr>
</p:sld>
</file>

<file path=ppt/theme/theme1.xml><?xml version="1.0" encoding="utf-8"?>
<a:theme xmlns:a="http://schemas.openxmlformats.org/drawingml/2006/main" name="Zengin">
  <a:themeElements>
    <a:clrScheme name="Zengin">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790</Words>
  <Application>Microsoft Office PowerPoint</Application>
  <PresentationFormat>Ekran Gösterisi (4:3)</PresentationFormat>
  <Paragraphs>181</Paragraphs>
  <Slides>30</Slides>
  <Notes>30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30</vt:i4>
      </vt:variant>
    </vt:vector>
  </HeadingPairs>
  <TitlesOfParts>
    <vt:vector size="40" baseType="lpstr">
      <vt:lpstr>Arial</vt:lpstr>
      <vt:lpstr>Times New Roman</vt:lpstr>
      <vt:lpstr>Bookman Old Style</vt:lpstr>
      <vt:lpstr>Calibri</vt:lpstr>
      <vt:lpstr>Noto Sans Symbols</vt:lpstr>
      <vt:lpstr>Libre Franklin</vt:lpstr>
      <vt:lpstr>Trebuchet MS</vt:lpstr>
      <vt:lpstr>Comic Sans MS</vt:lpstr>
      <vt:lpstr>Arial Black</vt:lpstr>
      <vt:lpstr>Zengin</vt:lpstr>
      <vt:lpstr>PowerPoint Sunusu</vt:lpstr>
      <vt:lpstr>ALANIMIZIN AMACI;</vt:lpstr>
      <vt:lpstr>BÜRO YÖNETIMI VE YÖNETICI ASISTANLIĞI  ALANINDA ALINACAK DERSLER LISTESI</vt:lpstr>
      <vt:lpstr>DERS DAĞILIMLARI; </vt:lpstr>
      <vt:lpstr>BÜRO TEKNOLOJİLERİ DERSİ HAFTALIK DERS SAATI : 4 </vt:lpstr>
      <vt:lpstr>KLAVYE TEKNİKLERİ DERSİ HAFTALIK DERS SAATI : 3 </vt:lpstr>
      <vt:lpstr>TEMEL HUKUK DERSİ HAFTALIK DERS SAATI : 2 </vt:lpstr>
      <vt:lpstr>DERS DAĞILIMLARI; </vt:lpstr>
      <vt:lpstr>BÜRO HİZMETLERİ DERSİ HAFTALIK DERS SAATI : 4 </vt:lpstr>
      <vt:lpstr>OFİS UYGULAMALARI DERSİ HAFTALIK DERS SAATI : 4 </vt:lpstr>
      <vt:lpstr>DİKSİYON VE ETKİLİ İLETİŞİM DERSİ HAFTALIK DERS SAATI : 4 </vt:lpstr>
      <vt:lpstr>HIZLI KLAVYE DERSİ HAFTALIK DERS SAATI : 2</vt:lpstr>
      <vt:lpstr>DERS DAĞILIMLARI; </vt:lpstr>
      <vt:lpstr>YAZIŞMA VE DOSYALAMA TEKNİKLERİ DERSİ HAFTALIK DERS SAATI : 4</vt:lpstr>
      <vt:lpstr>TASARIM PROGRAMLARI DERSİ HAFTALIK DERS SAATI : 4</vt:lpstr>
      <vt:lpstr>İLERİ OFİS UYGULAMALARI DERSİ HAFTALIK DERS SAATI : 3</vt:lpstr>
      <vt:lpstr>WEB UYGULAMALARI DERSİ HAFTALIK DERS SAATI : 3</vt:lpstr>
      <vt:lpstr>DİJİTAL OFİS UYGULAMALARI DERSİ  HAFTALIK DERS SAATI : 3</vt:lpstr>
      <vt:lpstr>MESLEKİ YABANCI DİL DERSİ HAFTALIK DERS SAATI : 3</vt:lpstr>
      <vt:lpstr>BÜRO YÖNETİMİ ALANI VE YÖNETİCİ ASİSTANLIĞI BÖLÜMÜ</vt:lpstr>
      <vt:lpstr>BÜRO YÖNETIMI BÖLÜMÜ OKURSANIZ;</vt:lpstr>
      <vt:lpstr>BÜRO YÖNETIMI BÖLÜMÜ OKURSANIZ;</vt:lpstr>
      <vt:lpstr>BÜRO YÖNETIMI BÖLÜMÜ OKURSANIZ;</vt:lpstr>
      <vt:lpstr>BÜRO YÖNETIMI BÖLÜMÜ OKURSANIZ;</vt:lpstr>
      <vt:lpstr>BÜRO YÖNETIMI BÖLÜMÜ OKURSANIZ;</vt:lpstr>
      <vt:lpstr>BÜRO YÖNETIMI BÖLÜMÜ OKURSANIZ;</vt:lpstr>
      <vt:lpstr>BÜRO YÖNETIMI BÖLÜMÜ OKURSANIZ;</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yeşilköylise</cp:lastModifiedBy>
  <cp:revision>1</cp:revision>
  <dcterms:created xsi:type="dcterms:W3CDTF">2018-03-07T19:11:21Z</dcterms:created>
  <dcterms:modified xsi:type="dcterms:W3CDTF">2024-05-21T07:17:31Z</dcterms:modified>
</cp:coreProperties>
</file>